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69" r:id="rId2"/>
    <p:sldMasterId id="2147483812" r:id="rId3"/>
    <p:sldMasterId id="2147483930" r:id="rId4"/>
  </p:sldMasterIdLst>
  <p:notesMasterIdLst>
    <p:notesMasterId r:id="rId12"/>
  </p:notesMasterIdLst>
  <p:sldIdLst>
    <p:sldId id="317" r:id="rId5"/>
    <p:sldId id="325" r:id="rId6"/>
    <p:sldId id="324" r:id="rId7"/>
    <p:sldId id="326" r:id="rId8"/>
    <p:sldId id="321" r:id="rId9"/>
    <p:sldId id="322" r:id="rId10"/>
    <p:sldId id="323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m Chismar" initials="TC" lastIdx="26" clrIdx="0">
    <p:extLst>
      <p:ext uri="{19B8F6BF-5375-455C-9EA6-DF929625EA0E}">
        <p15:presenceInfo xmlns:p15="http://schemas.microsoft.com/office/powerpoint/2012/main" userId="S-1-5-21-854245398-839522115-725345543-2867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4434" autoAdjust="0"/>
  </p:normalViewPr>
  <p:slideViewPr>
    <p:cSldViewPr snapToGrid="0">
      <p:cViewPr>
        <p:scale>
          <a:sx n="86" d="100"/>
          <a:sy n="86" d="100"/>
        </p:scale>
        <p:origin x="20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75502-9020-4B8A-BBD5-B85C0F081093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209D0-FA19-4F5F-95F0-7C4E9D598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00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jpe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gif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0.pn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9.jpe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0.png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0.jpe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0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1.jpe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0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2.jpeg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jpeg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gif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02527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12" y="384048"/>
            <a:ext cx="11430000" cy="5864352"/>
          </a:xfrm>
        </p:spPr>
        <p:txBody>
          <a:bodyPr rIns="0"/>
          <a:lstStyle>
            <a:lvl1pPr>
              <a:lnSpc>
                <a:spcPct val="90000"/>
              </a:lnSpc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0325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48" y="384048"/>
            <a:ext cx="11426952" cy="5861304"/>
          </a:xfrm>
        </p:spPr>
        <p:txBody>
          <a:bodyPr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00423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7623048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91716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3803904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384048"/>
            <a:ext cx="3794760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2750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384048" y="383675"/>
            <a:ext cx="7616952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381000"/>
            <a:ext cx="3794760" cy="58642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216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6"/>
            <a:ext cx="3816000" cy="2935224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8731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18731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2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2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59862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4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7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8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9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6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0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7228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3532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3602940"/>
            <a:ext cx="3586808" cy="3259673"/>
          </a:xfrm>
          <a:custGeom>
            <a:avLst/>
            <a:gdLst>
              <a:gd name="connsiteX0" fmla="*/ 1392248 w 3580909"/>
              <a:gd name="connsiteY0" fmla="*/ 0 h 3209249"/>
              <a:gd name="connsiteX1" fmla="*/ 0 w 3580909"/>
              <a:gd name="connsiteY1" fmla="*/ 3209249 h 3209249"/>
              <a:gd name="connsiteX2" fmla="*/ 3580909 w 3580909"/>
              <a:gd name="connsiteY2" fmla="*/ 1215267 h 3209249"/>
              <a:gd name="connsiteX3" fmla="*/ 1392248 w 3580909"/>
              <a:gd name="connsiteY3" fmla="*/ 0 h 3209249"/>
              <a:gd name="connsiteX0" fmla="*/ 1406371 w 3595032"/>
              <a:gd name="connsiteY0" fmla="*/ 0 h 3209249"/>
              <a:gd name="connsiteX1" fmla="*/ 0 w 3595032"/>
              <a:gd name="connsiteY1" fmla="*/ 3209249 h 3209249"/>
              <a:gd name="connsiteX2" fmla="*/ 3595032 w 3595032"/>
              <a:gd name="connsiteY2" fmla="*/ 1215267 h 3209249"/>
              <a:gd name="connsiteX3" fmla="*/ 1406371 w 3595032"/>
              <a:gd name="connsiteY3" fmla="*/ 0 h 3209249"/>
              <a:gd name="connsiteX0" fmla="*/ 1399310 w 3587971"/>
              <a:gd name="connsiteY0" fmla="*/ 0 h 3209249"/>
              <a:gd name="connsiteX1" fmla="*/ 0 w 3587971"/>
              <a:gd name="connsiteY1" fmla="*/ 3209249 h 3209249"/>
              <a:gd name="connsiteX2" fmla="*/ 3587971 w 3587971"/>
              <a:gd name="connsiteY2" fmla="*/ 1215267 h 3209249"/>
              <a:gd name="connsiteX3" fmla="*/ 1399310 w 3587971"/>
              <a:gd name="connsiteY3" fmla="*/ 0 h 3209249"/>
              <a:gd name="connsiteX0" fmla="*/ 1399310 w 3587971"/>
              <a:gd name="connsiteY0" fmla="*/ 0 h 3252111"/>
              <a:gd name="connsiteX1" fmla="*/ 0 w 3587971"/>
              <a:gd name="connsiteY1" fmla="*/ 3252111 h 3252111"/>
              <a:gd name="connsiteX2" fmla="*/ 3587971 w 3587971"/>
              <a:gd name="connsiteY2" fmla="*/ 1258129 h 3252111"/>
              <a:gd name="connsiteX3" fmla="*/ 1399310 w 3587971"/>
              <a:gd name="connsiteY3" fmla="*/ 0 h 3252111"/>
              <a:gd name="connsiteX0" fmla="*/ 1396734 w 3585395"/>
              <a:gd name="connsiteY0" fmla="*/ 0 h 3264990"/>
              <a:gd name="connsiteX1" fmla="*/ 0 w 3585395"/>
              <a:gd name="connsiteY1" fmla="*/ 3264990 h 3264990"/>
              <a:gd name="connsiteX2" fmla="*/ 3585395 w 3585395"/>
              <a:gd name="connsiteY2" fmla="*/ 1258129 h 3264990"/>
              <a:gd name="connsiteX3" fmla="*/ 1396734 w 3585395"/>
              <a:gd name="connsiteY3" fmla="*/ 0 h 3264990"/>
              <a:gd name="connsiteX0" fmla="*/ 1404461 w 3593122"/>
              <a:gd name="connsiteY0" fmla="*/ 0 h 3267566"/>
              <a:gd name="connsiteX1" fmla="*/ 0 w 3593122"/>
              <a:gd name="connsiteY1" fmla="*/ 3267566 h 3267566"/>
              <a:gd name="connsiteX2" fmla="*/ 3593122 w 3593122"/>
              <a:gd name="connsiteY2" fmla="*/ 1258129 h 3267566"/>
              <a:gd name="connsiteX3" fmla="*/ 1404461 w 3593122"/>
              <a:gd name="connsiteY3" fmla="*/ 0 h 326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3122" h="3267566">
                <a:moveTo>
                  <a:pt x="1404461" y="0"/>
                </a:moveTo>
                <a:lnTo>
                  <a:pt x="0" y="3267566"/>
                </a:lnTo>
                <a:lnTo>
                  <a:pt x="3593122" y="1258129"/>
                </a:lnTo>
                <a:lnTo>
                  <a:pt x="140446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375805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052439" y="2989173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3085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111696" y="1778988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341757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-227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r>
              <a:rPr lang="en-US" sz="2000">
                <a:solidFill>
                  <a:srgbClr val="FFFFFF"/>
                </a:solidFill>
              </a:rPr>
              <a:t>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7667625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1015664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10959906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366969" y="2428875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1025774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3317876" y="5936217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0990536" y="3785435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11488254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-2381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-3295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8694845" y="2426110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9669015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3317358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8690615" y="3783805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7660347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4067336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3541852" y="3007895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958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-9845" y="-7221"/>
            <a:ext cx="12210731" cy="6884165"/>
            <a:chOff x="-9845" y="-7221"/>
            <a:chExt cx="12210731" cy="6884165"/>
          </a:xfrm>
        </p:grpSpPr>
        <p:sp>
          <p:nvSpPr>
            <p:cNvPr id="6" name="Freeform 5"/>
            <p:cNvSpPr/>
            <p:nvPr/>
          </p:nvSpPr>
          <p:spPr>
            <a:xfrm>
              <a:off x="-6314" y="3602940"/>
              <a:ext cx="3593122" cy="3267566"/>
            </a:xfrm>
            <a:custGeom>
              <a:avLst/>
              <a:gdLst>
                <a:gd name="connsiteX0" fmla="*/ 1392248 w 3580909"/>
                <a:gd name="connsiteY0" fmla="*/ 0 h 3209249"/>
                <a:gd name="connsiteX1" fmla="*/ 0 w 3580909"/>
                <a:gd name="connsiteY1" fmla="*/ 3209249 h 3209249"/>
                <a:gd name="connsiteX2" fmla="*/ 3580909 w 3580909"/>
                <a:gd name="connsiteY2" fmla="*/ 1215267 h 3209249"/>
                <a:gd name="connsiteX3" fmla="*/ 1392248 w 3580909"/>
                <a:gd name="connsiteY3" fmla="*/ 0 h 3209249"/>
                <a:gd name="connsiteX0" fmla="*/ 1406371 w 3595032"/>
                <a:gd name="connsiteY0" fmla="*/ 0 h 3209249"/>
                <a:gd name="connsiteX1" fmla="*/ 0 w 3595032"/>
                <a:gd name="connsiteY1" fmla="*/ 3209249 h 3209249"/>
                <a:gd name="connsiteX2" fmla="*/ 3595032 w 3595032"/>
                <a:gd name="connsiteY2" fmla="*/ 1215267 h 3209249"/>
                <a:gd name="connsiteX3" fmla="*/ 1406371 w 3595032"/>
                <a:gd name="connsiteY3" fmla="*/ 0 h 3209249"/>
                <a:gd name="connsiteX0" fmla="*/ 1399310 w 3587971"/>
                <a:gd name="connsiteY0" fmla="*/ 0 h 3209249"/>
                <a:gd name="connsiteX1" fmla="*/ 0 w 3587971"/>
                <a:gd name="connsiteY1" fmla="*/ 3209249 h 3209249"/>
                <a:gd name="connsiteX2" fmla="*/ 3587971 w 3587971"/>
                <a:gd name="connsiteY2" fmla="*/ 1215267 h 3209249"/>
                <a:gd name="connsiteX3" fmla="*/ 1399310 w 3587971"/>
                <a:gd name="connsiteY3" fmla="*/ 0 h 3209249"/>
                <a:gd name="connsiteX0" fmla="*/ 1399310 w 3587971"/>
                <a:gd name="connsiteY0" fmla="*/ 0 h 3252111"/>
                <a:gd name="connsiteX1" fmla="*/ 0 w 3587971"/>
                <a:gd name="connsiteY1" fmla="*/ 3252111 h 3252111"/>
                <a:gd name="connsiteX2" fmla="*/ 3587971 w 3587971"/>
                <a:gd name="connsiteY2" fmla="*/ 1258129 h 3252111"/>
                <a:gd name="connsiteX3" fmla="*/ 1399310 w 3587971"/>
                <a:gd name="connsiteY3" fmla="*/ 0 h 3252111"/>
                <a:gd name="connsiteX0" fmla="*/ 1396734 w 3585395"/>
                <a:gd name="connsiteY0" fmla="*/ 0 h 3264990"/>
                <a:gd name="connsiteX1" fmla="*/ 0 w 3585395"/>
                <a:gd name="connsiteY1" fmla="*/ 3264990 h 3264990"/>
                <a:gd name="connsiteX2" fmla="*/ 3585395 w 3585395"/>
                <a:gd name="connsiteY2" fmla="*/ 1258129 h 3264990"/>
                <a:gd name="connsiteX3" fmla="*/ 1396734 w 3585395"/>
                <a:gd name="connsiteY3" fmla="*/ 0 h 3264990"/>
                <a:gd name="connsiteX0" fmla="*/ 1404461 w 3593122"/>
                <a:gd name="connsiteY0" fmla="*/ 0 h 3267566"/>
                <a:gd name="connsiteX1" fmla="*/ 0 w 3593122"/>
                <a:gd name="connsiteY1" fmla="*/ 3267566 h 3267566"/>
                <a:gd name="connsiteX2" fmla="*/ 3593122 w 3593122"/>
                <a:gd name="connsiteY2" fmla="*/ 1258129 h 3267566"/>
                <a:gd name="connsiteX3" fmla="*/ 1404461 w 3593122"/>
                <a:gd name="connsiteY3" fmla="*/ 0 h 32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122" h="3267566">
                  <a:moveTo>
                    <a:pt x="1404461" y="0"/>
                  </a:moveTo>
                  <a:lnTo>
                    <a:pt x="0" y="3267566"/>
                  </a:lnTo>
                  <a:lnTo>
                    <a:pt x="3593122" y="1258129"/>
                  </a:lnTo>
                  <a:lnTo>
                    <a:pt x="140446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390330" y="1741468"/>
              <a:ext cx="2199979" cy="3164694"/>
            </a:xfrm>
            <a:custGeom>
              <a:avLst/>
              <a:gdLst>
                <a:gd name="connsiteX0" fmla="*/ 1739462 w 2186152"/>
                <a:gd name="connsiteY0" fmla="*/ 0 h 3095296"/>
                <a:gd name="connsiteX1" fmla="*/ 0 w 2186152"/>
                <a:gd name="connsiteY1" fmla="*/ 1891862 h 3095296"/>
                <a:gd name="connsiteX2" fmla="*/ 2186152 w 2186152"/>
                <a:gd name="connsiteY2" fmla="*/ 3095296 h 3095296"/>
                <a:gd name="connsiteX3" fmla="*/ 1739462 w 2186152"/>
                <a:gd name="connsiteY3" fmla="*/ 0 h 3095296"/>
                <a:gd name="connsiteX0" fmla="*/ 1733563 w 2186152"/>
                <a:gd name="connsiteY0" fmla="*/ 0 h 3112994"/>
                <a:gd name="connsiteX1" fmla="*/ 0 w 2186152"/>
                <a:gd name="connsiteY1" fmla="*/ 1909560 h 3112994"/>
                <a:gd name="connsiteX2" fmla="*/ 2186152 w 2186152"/>
                <a:gd name="connsiteY2" fmla="*/ 3112994 h 3112994"/>
                <a:gd name="connsiteX3" fmla="*/ 1733563 w 2186152"/>
                <a:gd name="connsiteY3" fmla="*/ 0 h 3112994"/>
                <a:gd name="connsiteX0" fmla="*/ 1752613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52613 w 2186152"/>
                <a:gd name="connsiteY3" fmla="*/ 0 h 3108232"/>
                <a:gd name="connsiteX0" fmla="*/ 1738326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38326 w 2186152"/>
                <a:gd name="connsiteY3" fmla="*/ 0 h 3108232"/>
                <a:gd name="connsiteX0" fmla="*/ 1724039 w 2186152"/>
                <a:gd name="connsiteY0" fmla="*/ 0 h 3089182"/>
                <a:gd name="connsiteX1" fmla="*/ 0 w 2186152"/>
                <a:gd name="connsiteY1" fmla="*/ 1885748 h 3089182"/>
                <a:gd name="connsiteX2" fmla="*/ 2186152 w 2186152"/>
                <a:gd name="connsiteY2" fmla="*/ 3089182 h 3089182"/>
                <a:gd name="connsiteX3" fmla="*/ 1724039 w 2186152"/>
                <a:gd name="connsiteY3" fmla="*/ 0 h 3089182"/>
                <a:gd name="connsiteX0" fmla="*/ 1743089 w 2205202"/>
                <a:gd name="connsiteY0" fmla="*/ 0 h 3089182"/>
                <a:gd name="connsiteX1" fmla="*/ 0 w 2205202"/>
                <a:gd name="connsiteY1" fmla="*/ 1861935 h 3089182"/>
                <a:gd name="connsiteX2" fmla="*/ 2205202 w 2205202"/>
                <a:gd name="connsiteY2" fmla="*/ 3089182 h 3089182"/>
                <a:gd name="connsiteX3" fmla="*/ 1743089 w 2205202"/>
                <a:gd name="connsiteY3" fmla="*/ 0 h 3089182"/>
                <a:gd name="connsiteX0" fmla="*/ 1733564 w 2205202"/>
                <a:gd name="connsiteY0" fmla="*/ 0 h 3079657"/>
                <a:gd name="connsiteX1" fmla="*/ 0 w 2205202"/>
                <a:gd name="connsiteY1" fmla="*/ 1852410 h 3079657"/>
                <a:gd name="connsiteX2" fmla="*/ 2205202 w 2205202"/>
                <a:gd name="connsiteY2" fmla="*/ 3079657 h 3079657"/>
                <a:gd name="connsiteX3" fmla="*/ 1733564 w 2205202"/>
                <a:gd name="connsiteY3" fmla="*/ 0 h 3079657"/>
                <a:gd name="connsiteX0" fmla="*/ 1695464 w 2167102"/>
                <a:gd name="connsiteY0" fmla="*/ 0 h 3079657"/>
                <a:gd name="connsiteX1" fmla="*/ 0 w 2167102"/>
                <a:gd name="connsiteY1" fmla="*/ 1871460 h 3079657"/>
                <a:gd name="connsiteX2" fmla="*/ 2167102 w 2167102"/>
                <a:gd name="connsiteY2" fmla="*/ 3079657 h 3079657"/>
                <a:gd name="connsiteX3" fmla="*/ 1695464 w 2167102"/>
                <a:gd name="connsiteY3" fmla="*/ 0 h 3079657"/>
                <a:gd name="connsiteX0" fmla="*/ 1724039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4039 w 2195677"/>
                <a:gd name="connsiteY3" fmla="*/ 0 h 3079657"/>
                <a:gd name="connsiteX0" fmla="*/ 17460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46073 w 2195677"/>
                <a:gd name="connsiteY3" fmla="*/ 0 h 3079657"/>
                <a:gd name="connsiteX0" fmla="*/ 1714323 w 2195677"/>
                <a:gd name="connsiteY0" fmla="*/ 0 h 3098707"/>
                <a:gd name="connsiteX1" fmla="*/ 0 w 2195677"/>
                <a:gd name="connsiteY1" fmla="*/ 1885748 h 3098707"/>
                <a:gd name="connsiteX2" fmla="*/ 2195677 w 2195677"/>
                <a:gd name="connsiteY2" fmla="*/ 3098707 h 3098707"/>
                <a:gd name="connsiteX3" fmla="*/ 1714323 w 2195677"/>
                <a:gd name="connsiteY3" fmla="*/ 0 h 3098707"/>
                <a:gd name="connsiteX0" fmla="*/ 1720673 w 2195677"/>
                <a:gd name="connsiteY0" fmla="*/ 0 h 3092357"/>
                <a:gd name="connsiteX1" fmla="*/ 0 w 2195677"/>
                <a:gd name="connsiteY1" fmla="*/ 1879398 h 3092357"/>
                <a:gd name="connsiteX2" fmla="*/ 2195677 w 2195677"/>
                <a:gd name="connsiteY2" fmla="*/ 3092357 h 3092357"/>
                <a:gd name="connsiteX3" fmla="*/ 1720673 w 2195677"/>
                <a:gd name="connsiteY3" fmla="*/ 0 h 3092357"/>
                <a:gd name="connsiteX0" fmla="*/ 1739723 w 2195677"/>
                <a:gd name="connsiteY0" fmla="*/ 0 h 3086007"/>
                <a:gd name="connsiteX1" fmla="*/ 0 w 2195677"/>
                <a:gd name="connsiteY1" fmla="*/ 1873048 h 3086007"/>
                <a:gd name="connsiteX2" fmla="*/ 2195677 w 2195677"/>
                <a:gd name="connsiteY2" fmla="*/ 3086007 h 3086007"/>
                <a:gd name="connsiteX3" fmla="*/ 1739723 w 2195677"/>
                <a:gd name="connsiteY3" fmla="*/ 0 h 3086007"/>
                <a:gd name="connsiteX0" fmla="*/ 1720673 w 2195677"/>
                <a:gd name="connsiteY0" fmla="*/ 0 h 3155857"/>
                <a:gd name="connsiteX1" fmla="*/ 0 w 2195677"/>
                <a:gd name="connsiteY1" fmla="*/ 1942898 h 3155857"/>
                <a:gd name="connsiteX2" fmla="*/ 2195677 w 2195677"/>
                <a:gd name="connsiteY2" fmla="*/ 3155857 h 3155857"/>
                <a:gd name="connsiteX3" fmla="*/ 1720673 w 2195677"/>
                <a:gd name="connsiteY3" fmla="*/ 0 h 3155857"/>
                <a:gd name="connsiteX0" fmla="*/ 17206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0673 w 2195677"/>
                <a:gd name="connsiteY3" fmla="*/ 0 h 3079657"/>
                <a:gd name="connsiteX0" fmla="*/ 1720673 w 2195677"/>
                <a:gd name="connsiteY0" fmla="*/ 0 h 3149507"/>
                <a:gd name="connsiteX1" fmla="*/ 0 w 2195677"/>
                <a:gd name="connsiteY1" fmla="*/ 1936548 h 3149507"/>
                <a:gd name="connsiteX2" fmla="*/ 2195677 w 2195677"/>
                <a:gd name="connsiteY2" fmla="*/ 3149507 h 3149507"/>
                <a:gd name="connsiteX3" fmla="*/ 1720673 w 219567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24975 w 2199979"/>
                <a:gd name="connsiteY0" fmla="*/ 0 h 3149507"/>
                <a:gd name="connsiteX1" fmla="*/ 0 w 2199979"/>
                <a:gd name="connsiteY1" fmla="*/ 1921800 h 3149507"/>
                <a:gd name="connsiteX2" fmla="*/ 2199979 w 2199979"/>
                <a:gd name="connsiteY2" fmla="*/ 3149507 h 3149507"/>
                <a:gd name="connsiteX3" fmla="*/ 1724975 w 2199979"/>
                <a:gd name="connsiteY3" fmla="*/ 0 h 3149507"/>
                <a:gd name="connsiteX0" fmla="*/ 1722399 w 2199979"/>
                <a:gd name="connsiteY0" fmla="*/ 0 h 3072234"/>
                <a:gd name="connsiteX1" fmla="*/ 0 w 2199979"/>
                <a:gd name="connsiteY1" fmla="*/ 1844527 h 3072234"/>
                <a:gd name="connsiteX2" fmla="*/ 2199979 w 2199979"/>
                <a:gd name="connsiteY2" fmla="*/ 3072234 h 3072234"/>
                <a:gd name="connsiteX3" fmla="*/ 1722399 w 2199979"/>
                <a:gd name="connsiteY3" fmla="*/ 0 h 3072234"/>
                <a:gd name="connsiteX0" fmla="*/ 1722399 w 2199979"/>
                <a:gd name="connsiteY0" fmla="*/ 0 h 3123750"/>
                <a:gd name="connsiteX1" fmla="*/ 0 w 2199979"/>
                <a:gd name="connsiteY1" fmla="*/ 1896043 h 3123750"/>
                <a:gd name="connsiteX2" fmla="*/ 2199979 w 2199979"/>
                <a:gd name="connsiteY2" fmla="*/ 3123750 h 3123750"/>
                <a:gd name="connsiteX3" fmla="*/ 1722399 w 2199979"/>
                <a:gd name="connsiteY3" fmla="*/ 0 h 3123750"/>
                <a:gd name="connsiteX0" fmla="*/ 1736047 w 2199979"/>
                <a:gd name="connsiteY0" fmla="*/ 0 h 3164694"/>
                <a:gd name="connsiteX1" fmla="*/ 0 w 2199979"/>
                <a:gd name="connsiteY1" fmla="*/ 1936987 h 3164694"/>
                <a:gd name="connsiteX2" fmla="*/ 2199979 w 2199979"/>
                <a:gd name="connsiteY2" fmla="*/ 3164694 h 3164694"/>
                <a:gd name="connsiteX3" fmla="*/ 1736047 w 2199979"/>
                <a:gd name="connsiteY3" fmla="*/ 0 h 316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9979" h="3164694">
                  <a:moveTo>
                    <a:pt x="1736047" y="0"/>
                  </a:moveTo>
                  <a:lnTo>
                    <a:pt x="0" y="1936987"/>
                  </a:lnTo>
                  <a:lnTo>
                    <a:pt x="2199979" y="3164694"/>
                  </a:lnTo>
                  <a:lnTo>
                    <a:pt x="1736047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375805" y="1"/>
              <a:ext cx="4644129" cy="1222744"/>
            </a:xfrm>
            <a:custGeom>
              <a:avLst/>
              <a:gdLst>
                <a:gd name="connsiteX0" fmla="*/ 0 w 4550735"/>
                <a:gd name="connsiteY0" fmla="*/ 0 h 1222745"/>
                <a:gd name="connsiteX1" fmla="*/ 1222744 w 4550735"/>
                <a:gd name="connsiteY1" fmla="*/ 1222745 h 1222745"/>
                <a:gd name="connsiteX2" fmla="*/ 4550735 w 4550735"/>
                <a:gd name="connsiteY2" fmla="*/ 10633 h 1222745"/>
                <a:gd name="connsiteX3" fmla="*/ 0 w 4550735"/>
                <a:gd name="connsiteY3" fmla="*/ 0 h 1222745"/>
                <a:gd name="connsiteX0" fmla="*/ 0 w 4582633"/>
                <a:gd name="connsiteY0" fmla="*/ 10633 h 1212112"/>
                <a:gd name="connsiteX1" fmla="*/ 1254642 w 4582633"/>
                <a:gd name="connsiteY1" fmla="*/ 1212112 h 1212112"/>
                <a:gd name="connsiteX2" fmla="*/ 4582633 w 4582633"/>
                <a:gd name="connsiteY2" fmla="*/ 0 h 1212112"/>
                <a:gd name="connsiteX3" fmla="*/ 0 w 4582633"/>
                <a:gd name="connsiteY3" fmla="*/ 10633 h 1212112"/>
                <a:gd name="connsiteX0" fmla="*/ 0 w 4566685"/>
                <a:gd name="connsiteY0" fmla="*/ 0 h 1228061"/>
                <a:gd name="connsiteX1" fmla="*/ 1238694 w 4566685"/>
                <a:gd name="connsiteY1" fmla="*/ 1228061 h 1228061"/>
                <a:gd name="connsiteX2" fmla="*/ 4566685 w 4566685"/>
                <a:gd name="connsiteY2" fmla="*/ 15949 h 1228061"/>
                <a:gd name="connsiteX3" fmla="*/ 0 w 4566685"/>
                <a:gd name="connsiteY3" fmla="*/ 0 h 1228061"/>
                <a:gd name="connsiteX0" fmla="*/ 0 w 4566685"/>
                <a:gd name="connsiteY0" fmla="*/ 0 h 1217428"/>
                <a:gd name="connsiteX1" fmla="*/ 1238694 w 4566685"/>
                <a:gd name="connsiteY1" fmla="*/ 1217428 h 1217428"/>
                <a:gd name="connsiteX2" fmla="*/ 4566685 w 4566685"/>
                <a:gd name="connsiteY2" fmla="*/ 5316 h 1217428"/>
                <a:gd name="connsiteX3" fmla="*/ 0 w 4566685"/>
                <a:gd name="connsiteY3" fmla="*/ 0 h 1217428"/>
                <a:gd name="connsiteX0" fmla="*/ 0 w 4614532"/>
                <a:gd name="connsiteY0" fmla="*/ 0 h 1217428"/>
                <a:gd name="connsiteX1" fmla="*/ 1238694 w 4614532"/>
                <a:gd name="connsiteY1" fmla="*/ 1217428 h 1217428"/>
                <a:gd name="connsiteX2" fmla="*/ 4614532 w 4614532"/>
                <a:gd name="connsiteY2" fmla="*/ 5316 h 1217428"/>
                <a:gd name="connsiteX3" fmla="*/ 0 w 4614532"/>
                <a:gd name="connsiteY3" fmla="*/ 0 h 1217428"/>
                <a:gd name="connsiteX0" fmla="*/ 0 w 4614532"/>
                <a:gd name="connsiteY0" fmla="*/ 0 h 1228060"/>
                <a:gd name="connsiteX1" fmla="*/ 1286541 w 4614532"/>
                <a:gd name="connsiteY1" fmla="*/ 1228060 h 1228060"/>
                <a:gd name="connsiteX2" fmla="*/ 4614532 w 4614532"/>
                <a:gd name="connsiteY2" fmla="*/ 5316 h 1228060"/>
                <a:gd name="connsiteX3" fmla="*/ 0 w 4614532"/>
                <a:gd name="connsiteY3" fmla="*/ 0 h 1228060"/>
                <a:gd name="connsiteX0" fmla="*/ 0 w 4614532"/>
                <a:gd name="connsiteY0" fmla="*/ 10633 h 1222744"/>
                <a:gd name="connsiteX1" fmla="*/ 1286541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10633 h 1201479"/>
                <a:gd name="connsiteX1" fmla="*/ 1238695 w 4614532"/>
                <a:gd name="connsiteY1" fmla="*/ 1201479 h 1201479"/>
                <a:gd name="connsiteX2" fmla="*/ 4614532 w 4614532"/>
                <a:gd name="connsiteY2" fmla="*/ 0 h 1201479"/>
                <a:gd name="connsiteX3" fmla="*/ 0 w 4614532"/>
                <a:gd name="connsiteY3" fmla="*/ 10633 h 1201479"/>
                <a:gd name="connsiteX0" fmla="*/ 0 w 4614532"/>
                <a:gd name="connsiteY0" fmla="*/ 10633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0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0 h 1222744"/>
                <a:gd name="connsiteX0" fmla="*/ 0 w 4630481"/>
                <a:gd name="connsiteY0" fmla="*/ 0 h 1222744"/>
                <a:gd name="connsiteX1" fmla="*/ 1249328 w 4630481"/>
                <a:gd name="connsiteY1" fmla="*/ 1222744 h 1222744"/>
                <a:gd name="connsiteX2" fmla="*/ 4630481 w 4630481"/>
                <a:gd name="connsiteY2" fmla="*/ 0 h 1222744"/>
                <a:gd name="connsiteX3" fmla="*/ 0 w 4630481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0 h 1222744"/>
                <a:gd name="connsiteX3" fmla="*/ 0 w 4671425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614149 h 1222744"/>
                <a:gd name="connsiteX3" fmla="*/ 0 w 4671425"/>
                <a:gd name="connsiteY3" fmla="*/ 0 h 1222744"/>
                <a:gd name="connsiteX0" fmla="*/ 0 w 4657777"/>
                <a:gd name="connsiteY0" fmla="*/ 13648 h 1236392"/>
                <a:gd name="connsiteX1" fmla="*/ 1290272 w 4657777"/>
                <a:gd name="connsiteY1" fmla="*/ 1236392 h 1236392"/>
                <a:gd name="connsiteX2" fmla="*/ 4657777 w 4657777"/>
                <a:gd name="connsiteY2" fmla="*/ 0 h 1236392"/>
                <a:gd name="connsiteX3" fmla="*/ 0 w 4657777"/>
                <a:gd name="connsiteY3" fmla="*/ 13648 h 1236392"/>
                <a:gd name="connsiteX0" fmla="*/ 0 w 4644129"/>
                <a:gd name="connsiteY0" fmla="*/ 0 h 1222744"/>
                <a:gd name="connsiteX1" fmla="*/ 1290272 w 4644129"/>
                <a:gd name="connsiteY1" fmla="*/ 1222744 h 1222744"/>
                <a:gd name="connsiteX2" fmla="*/ 4644129 w 4644129"/>
                <a:gd name="connsiteY2" fmla="*/ 0 h 1222744"/>
                <a:gd name="connsiteX3" fmla="*/ 0 w 4644129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4129" h="1222744">
                  <a:moveTo>
                    <a:pt x="0" y="0"/>
                  </a:moveTo>
                  <a:lnTo>
                    <a:pt x="1290272" y="1222744"/>
                  </a:lnTo>
                  <a:lnTo>
                    <a:pt x="4644129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5000">
                  <a:schemeClr val="accent2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052439" y="2989173"/>
              <a:ext cx="3708351" cy="2971471"/>
            </a:xfrm>
            <a:custGeom>
              <a:avLst/>
              <a:gdLst>
                <a:gd name="connsiteX0" fmla="*/ 2291255 w 3641834"/>
                <a:gd name="connsiteY0" fmla="*/ 0 h 2958662"/>
                <a:gd name="connsiteX1" fmla="*/ 3641834 w 3641834"/>
                <a:gd name="connsiteY1" fmla="*/ 1692165 h 2958662"/>
                <a:gd name="connsiteX2" fmla="*/ 0 w 3641834"/>
                <a:gd name="connsiteY2" fmla="*/ 2958662 h 2958662"/>
                <a:gd name="connsiteX3" fmla="*/ 2291255 w 3641834"/>
                <a:gd name="connsiteY3" fmla="*/ 0 h 2958662"/>
                <a:gd name="connsiteX0" fmla="*/ 2291255 w 3641834"/>
                <a:gd name="connsiteY0" fmla="*/ 0 h 2963917"/>
                <a:gd name="connsiteX1" fmla="*/ 3641834 w 3641834"/>
                <a:gd name="connsiteY1" fmla="*/ 1697420 h 2963917"/>
                <a:gd name="connsiteX2" fmla="*/ 0 w 3641834"/>
                <a:gd name="connsiteY2" fmla="*/ 2963917 h 2963917"/>
                <a:gd name="connsiteX3" fmla="*/ 2291255 w 3641834"/>
                <a:gd name="connsiteY3" fmla="*/ 0 h 2963917"/>
                <a:gd name="connsiteX0" fmla="*/ 2301765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301765 w 3641834"/>
                <a:gd name="connsiteY3" fmla="*/ 0 h 2948152"/>
                <a:gd name="connsiteX0" fmla="*/ 2293452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293452 w 3641834"/>
                <a:gd name="connsiteY3" fmla="*/ 0 h 2948152"/>
                <a:gd name="connsiteX0" fmla="*/ 2305379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305379 w 3653761"/>
                <a:gd name="connsiteY3" fmla="*/ 0 h 2944176"/>
                <a:gd name="connsiteX0" fmla="*/ 2291731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291731 w 3653761"/>
                <a:gd name="connsiteY3" fmla="*/ 0 h 2944176"/>
                <a:gd name="connsiteX0" fmla="*/ 2305378 w 3653761"/>
                <a:gd name="connsiteY0" fmla="*/ 0 h 2971471"/>
                <a:gd name="connsiteX1" fmla="*/ 3653761 w 3653761"/>
                <a:gd name="connsiteY1" fmla="*/ 1708950 h 2971471"/>
                <a:gd name="connsiteX2" fmla="*/ 0 w 3653761"/>
                <a:gd name="connsiteY2" fmla="*/ 2971471 h 2971471"/>
                <a:gd name="connsiteX3" fmla="*/ 2305378 w 3653761"/>
                <a:gd name="connsiteY3" fmla="*/ 0 h 2971471"/>
                <a:gd name="connsiteX0" fmla="*/ 2305378 w 3694704"/>
                <a:gd name="connsiteY0" fmla="*/ 0 h 2971471"/>
                <a:gd name="connsiteX1" fmla="*/ 3694704 w 3694704"/>
                <a:gd name="connsiteY1" fmla="*/ 1722598 h 2971471"/>
                <a:gd name="connsiteX2" fmla="*/ 0 w 3694704"/>
                <a:gd name="connsiteY2" fmla="*/ 2971471 h 2971471"/>
                <a:gd name="connsiteX3" fmla="*/ 2305378 w 3694704"/>
                <a:gd name="connsiteY3" fmla="*/ 0 h 2971471"/>
                <a:gd name="connsiteX0" fmla="*/ 2319025 w 3708351"/>
                <a:gd name="connsiteY0" fmla="*/ 0 h 2971471"/>
                <a:gd name="connsiteX1" fmla="*/ 3708351 w 3708351"/>
                <a:gd name="connsiteY1" fmla="*/ 1722598 h 2971471"/>
                <a:gd name="connsiteX2" fmla="*/ 0 w 3708351"/>
                <a:gd name="connsiteY2" fmla="*/ 2971471 h 2971471"/>
                <a:gd name="connsiteX3" fmla="*/ 2319025 w 3708351"/>
                <a:gd name="connsiteY3" fmla="*/ 0 h 297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8351" h="2971471">
                  <a:moveTo>
                    <a:pt x="2319025" y="0"/>
                  </a:moveTo>
                  <a:lnTo>
                    <a:pt x="3708351" y="1722598"/>
                  </a:lnTo>
                  <a:lnTo>
                    <a:pt x="0" y="2971471"/>
                  </a:lnTo>
                  <a:lnTo>
                    <a:pt x="231902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-3085" y="0"/>
              <a:ext cx="3366670" cy="1804474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346198"/>
                <a:gd name="connsiteY0" fmla="*/ 0 h 1771137"/>
                <a:gd name="connsiteX1" fmla="*/ 3346198 w 3346198"/>
                <a:gd name="connsiteY1" fmla="*/ 3282 h 1771137"/>
                <a:gd name="connsiteX2" fmla="*/ 3153403 w 3346198"/>
                <a:gd name="connsiteY2" fmla="*/ 1771137 h 1771137"/>
                <a:gd name="connsiteX3" fmla="*/ 0 w 3346198"/>
                <a:gd name="connsiteY3" fmla="*/ 0 h 1771137"/>
                <a:gd name="connsiteX0" fmla="*/ 0 w 3346198"/>
                <a:gd name="connsiteY0" fmla="*/ 0 h 1766374"/>
                <a:gd name="connsiteX1" fmla="*/ 3346198 w 3346198"/>
                <a:gd name="connsiteY1" fmla="*/ 3282 h 1766374"/>
                <a:gd name="connsiteX2" fmla="*/ 3110540 w 3346198"/>
                <a:gd name="connsiteY2" fmla="*/ 1766374 h 1766374"/>
                <a:gd name="connsiteX3" fmla="*/ 0 w 3346198"/>
                <a:gd name="connsiteY3" fmla="*/ 0 h 1766374"/>
                <a:gd name="connsiteX0" fmla="*/ 0 w 3346198"/>
                <a:gd name="connsiteY0" fmla="*/ 0 h 1780662"/>
                <a:gd name="connsiteX1" fmla="*/ 3346198 w 3346198"/>
                <a:gd name="connsiteY1" fmla="*/ 3282 h 1780662"/>
                <a:gd name="connsiteX2" fmla="*/ 3091490 w 3346198"/>
                <a:gd name="connsiteY2" fmla="*/ 1780662 h 1780662"/>
                <a:gd name="connsiteX3" fmla="*/ 0 w 3346198"/>
                <a:gd name="connsiteY3" fmla="*/ 0 h 1780662"/>
                <a:gd name="connsiteX0" fmla="*/ 0 w 3346198"/>
                <a:gd name="connsiteY0" fmla="*/ 0 h 1804474"/>
                <a:gd name="connsiteX1" fmla="*/ 3346198 w 3346198"/>
                <a:gd name="connsiteY1" fmla="*/ 3282 h 1804474"/>
                <a:gd name="connsiteX2" fmla="*/ 3115303 w 3346198"/>
                <a:gd name="connsiteY2" fmla="*/ 1804474 h 1804474"/>
                <a:gd name="connsiteX3" fmla="*/ 0 w 3346198"/>
                <a:gd name="connsiteY3" fmla="*/ 0 h 1804474"/>
                <a:gd name="connsiteX0" fmla="*/ 0 w 3346198"/>
                <a:gd name="connsiteY0" fmla="*/ 10366 h 1801192"/>
                <a:gd name="connsiteX1" fmla="*/ 3346198 w 3346198"/>
                <a:gd name="connsiteY1" fmla="*/ 0 h 1801192"/>
                <a:gd name="connsiteX2" fmla="*/ 3115303 w 3346198"/>
                <a:gd name="connsiteY2" fmla="*/ 1801192 h 1801192"/>
                <a:gd name="connsiteX3" fmla="*/ 0 w 3346198"/>
                <a:gd name="connsiteY3" fmla="*/ 10366 h 1801192"/>
                <a:gd name="connsiteX0" fmla="*/ 0 w 3366670"/>
                <a:gd name="connsiteY0" fmla="*/ 0 h 1818122"/>
                <a:gd name="connsiteX1" fmla="*/ 3366670 w 3366670"/>
                <a:gd name="connsiteY1" fmla="*/ 16930 h 1818122"/>
                <a:gd name="connsiteX2" fmla="*/ 3135775 w 3366670"/>
                <a:gd name="connsiteY2" fmla="*/ 1818122 h 1818122"/>
                <a:gd name="connsiteX3" fmla="*/ 0 w 3366670"/>
                <a:gd name="connsiteY3" fmla="*/ 0 h 1818122"/>
                <a:gd name="connsiteX0" fmla="*/ 0 w 3363258"/>
                <a:gd name="connsiteY0" fmla="*/ 0 h 1811298"/>
                <a:gd name="connsiteX1" fmla="*/ 3363258 w 3363258"/>
                <a:gd name="connsiteY1" fmla="*/ 10106 h 1811298"/>
                <a:gd name="connsiteX2" fmla="*/ 3132363 w 3363258"/>
                <a:gd name="connsiteY2" fmla="*/ 1811298 h 1811298"/>
                <a:gd name="connsiteX3" fmla="*/ 0 w 3363258"/>
                <a:gd name="connsiteY3" fmla="*/ 0 h 1811298"/>
                <a:gd name="connsiteX0" fmla="*/ 0 w 3363258"/>
                <a:gd name="connsiteY0" fmla="*/ 0 h 1807886"/>
                <a:gd name="connsiteX1" fmla="*/ 3363258 w 3363258"/>
                <a:gd name="connsiteY1" fmla="*/ 6694 h 1807886"/>
                <a:gd name="connsiteX2" fmla="*/ 3132363 w 3363258"/>
                <a:gd name="connsiteY2" fmla="*/ 1807886 h 1807886"/>
                <a:gd name="connsiteX3" fmla="*/ 0 w 3363258"/>
                <a:gd name="connsiteY3" fmla="*/ 0 h 1807886"/>
                <a:gd name="connsiteX0" fmla="*/ 0 w 3363258"/>
                <a:gd name="connsiteY0" fmla="*/ 3542 h 1801192"/>
                <a:gd name="connsiteX1" fmla="*/ 3363258 w 3363258"/>
                <a:gd name="connsiteY1" fmla="*/ 0 h 1801192"/>
                <a:gd name="connsiteX2" fmla="*/ 3132363 w 3363258"/>
                <a:gd name="connsiteY2" fmla="*/ 1801192 h 1801192"/>
                <a:gd name="connsiteX3" fmla="*/ 0 w 3363258"/>
                <a:gd name="connsiteY3" fmla="*/ 3542 h 1801192"/>
                <a:gd name="connsiteX0" fmla="*/ 0 w 3366670"/>
                <a:gd name="connsiteY0" fmla="*/ 0 h 1804474"/>
                <a:gd name="connsiteX1" fmla="*/ 3366670 w 3366670"/>
                <a:gd name="connsiteY1" fmla="*/ 3282 h 1804474"/>
                <a:gd name="connsiteX2" fmla="*/ 3135775 w 3366670"/>
                <a:gd name="connsiteY2" fmla="*/ 1804474 h 1804474"/>
                <a:gd name="connsiteX3" fmla="*/ 0 w 3366670"/>
                <a:gd name="connsiteY3" fmla="*/ 0 h 1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6670" h="1804474">
                  <a:moveTo>
                    <a:pt x="0" y="0"/>
                  </a:moveTo>
                  <a:lnTo>
                    <a:pt x="3366670" y="3282"/>
                  </a:lnTo>
                  <a:lnTo>
                    <a:pt x="3135775" y="18044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11696" y="1778988"/>
              <a:ext cx="3269644" cy="3085357"/>
            </a:xfrm>
            <a:custGeom>
              <a:avLst/>
              <a:gdLst>
                <a:gd name="connsiteX0" fmla="*/ 0 w 3237186"/>
                <a:gd name="connsiteY0" fmla="*/ 0 h 3095296"/>
                <a:gd name="connsiteX1" fmla="*/ 441434 w 3237186"/>
                <a:gd name="connsiteY1" fmla="*/ 3095296 h 3095296"/>
                <a:gd name="connsiteX2" fmla="*/ 3237186 w 3237186"/>
                <a:gd name="connsiteY2" fmla="*/ 1255986 h 3095296"/>
                <a:gd name="connsiteX3" fmla="*/ 0 w 3237186"/>
                <a:gd name="connsiteY3" fmla="*/ 0 h 3095296"/>
                <a:gd name="connsiteX0" fmla="*/ 0 w 3237186"/>
                <a:gd name="connsiteY0" fmla="*/ 0 h 3109584"/>
                <a:gd name="connsiteX1" fmla="*/ 441434 w 3237186"/>
                <a:gd name="connsiteY1" fmla="*/ 3109584 h 3109584"/>
                <a:gd name="connsiteX2" fmla="*/ 3237186 w 3237186"/>
                <a:gd name="connsiteY2" fmla="*/ 1270274 h 3109584"/>
                <a:gd name="connsiteX3" fmla="*/ 0 w 3237186"/>
                <a:gd name="connsiteY3" fmla="*/ 0 h 3109584"/>
                <a:gd name="connsiteX0" fmla="*/ 0 w 3237186"/>
                <a:gd name="connsiteY0" fmla="*/ 0 h 3085764"/>
                <a:gd name="connsiteX1" fmla="*/ 441434 w 3237186"/>
                <a:gd name="connsiteY1" fmla="*/ 3085764 h 3085764"/>
                <a:gd name="connsiteX2" fmla="*/ 3237186 w 3237186"/>
                <a:gd name="connsiteY2" fmla="*/ 1246454 h 3085764"/>
                <a:gd name="connsiteX3" fmla="*/ 0 w 3237186"/>
                <a:gd name="connsiteY3" fmla="*/ 0 h 3085764"/>
                <a:gd name="connsiteX0" fmla="*/ 0 w 3255520"/>
                <a:gd name="connsiteY0" fmla="*/ 0 h 3085764"/>
                <a:gd name="connsiteX1" fmla="*/ 441434 w 3255520"/>
                <a:gd name="connsiteY1" fmla="*/ 3085764 h 3085764"/>
                <a:gd name="connsiteX2" fmla="*/ 3255520 w 3255520"/>
                <a:gd name="connsiteY2" fmla="*/ 1239108 h 3085764"/>
                <a:gd name="connsiteX3" fmla="*/ 0 w 3255520"/>
                <a:gd name="connsiteY3" fmla="*/ 0 h 3085764"/>
                <a:gd name="connsiteX0" fmla="*/ 0 w 3255520"/>
                <a:gd name="connsiteY0" fmla="*/ 0 h 3088940"/>
                <a:gd name="connsiteX1" fmla="*/ 460457 w 3255520"/>
                <a:gd name="connsiteY1" fmla="*/ 3088940 h 3088940"/>
                <a:gd name="connsiteX2" fmla="*/ 3255520 w 3255520"/>
                <a:gd name="connsiteY2" fmla="*/ 1239108 h 3088940"/>
                <a:gd name="connsiteX3" fmla="*/ 0 w 3255520"/>
                <a:gd name="connsiteY3" fmla="*/ 0 h 3088940"/>
                <a:gd name="connsiteX0" fmla="*/ 0 w 3262334"/>
                <a:gd name="connsiteY0" fmla="*/ 0 h 3088940"/>
                <a:gd name="connsiteX1" fmla="*/ 460457 w 3262334"/>
                <a:gd name="connsiteY1" fmla="*/ 3088940 h 3088940"/>
                <a:gd name="connsiteX2" fmla="*/ 3262334 w 3262334"/>
                <a:gd name="connsiteY2" fmla="*/ 1239108 h 3088940"/>
                <a:gd name="connsiteX3" fmla="*/ 0 w 3262334"/>
                <a:gd name="connsiteY3" fmla="*/ 0 h 3088940"/>
                <a:gd name="connsiteX0" fmla="*/ 0 w 3264905"/>
                <a:gd name="connsiteY0" fmla="*/ 0 h 3086363"/>
                <a:gd name="connsiteX1" fmla="*/ 463028 w 3264905"/>
                <a:gd name="connsiteY1" fmla="*/ 3086363 h 3086363"/>
                <a:gd name="connsiteX2" fmla="*/ 3264905 w 3264905"/>
                <a:gd name="connsiteY2" fmla="*/ 1236531 h 3086363"/>
                <a:gd name="connsiteX3" fmla="*/ 0 w 3264905"/>
                <a:gd name="connsiteY3" fmla="*/ 0 h 308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4905" h="3086363">
                  <a:moveTo>
                    <a:pt x="0" y="0"/>
                  </a:moveTo>
                  <a:lnTo>
                    <a:pt x="463028" y="3086363"/>
                  </a:lnTo>
                  <a:lnTo>
                    <a:pt x="3264905" y="123653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13406" y="2411362"/>
              <a:ext cx="1983659" cy="4457360"/>
            </a:xfrm>
            <a:custGeom>
              <a:avLst/>
              <a:gdLst>
                <a:gd name="connsiteX0" fmla="*/ 1983659 w 1983659"/>
                <a:gd name="connsiteY0" fmla="*/ 0 h 4431891"/>
                <a:gd name="connsiteX1" fmla="*/ 1032388 w 1983659"/>
                <a:gd name="connsiteY1" fmla="*/ 4431891 h 4431891"/>
                <a:gd name="connsiteX2" fmla="*/ 0 w 1983659"/>
                <a:gd name="connsiteY2" fmla="*/ 2286000 h 4431891"/>
                <a:gd name="connsiteX3" fmla="*/ 1983659 w 1983659"/>
                <a:gd name="connsiteY3" fmla="*/ 0 h 4431891"/>
                <a:gd name="connsiteX0" fmla="*/ 1983659 w 1983659"/>
                <a:gd name="connsiteY0" fmla="*/ 0 h 4439842"/>
                <a:gd name="connsiteX1" fmla="*/ 1000583 w 1983659"/>
                <a:gd name="connsiteY1" fmla="*/ 4439842 h 4439842"/>
                <a:gd name="connsiteX2" fmla="*/ 0 w 1983659"/>
                <a:gd name="connsiteY2" fmla="*/ 2286000 h 4439842"/>
                <a:gd name="connsiteX3" fmla="*/ 1983659 w 1983659"/>
                <a:gd name="connsiteY3" fmla="*/ 0 h 4439842"/>
                <a:gd name="connsiteX0" fmla="*/ 1983659 w 1983659"/>
                <a:gd name="connsiteY0" fmla="*/ 0 h 4447794"/>
                <a:gd name="connsiteX1" fmla="*/ 1000583 w 1983659"/>
                <a:gd name="connsiteY1" fmla="*/ 4447794 h 4447794"/>
                <a:gd name="connsiteX2" fmla="*/ 0 w 1983659"/>
                <a:gd name="connsiteY2" fmla="*/ 2286000 h 4447794"/>
                <a:gd name="connsiteX3" fmla="*/ 1983659 w 1983659"/>
                <a:gd name="connsiteY3" fmla="*/ 0 h 4447794"/>
                <a:gd name="connsiteX0" fmla="*/ 1983659 w 1983659"/>
                <a:gd name="connsiteY0" fmla="*/ 0 h 4471648"/>
                <a:gd name="connsiteX1" fmla="*/ 1000583 w 1983659"/>
                <a:gd name="connsiteY1" fmla="*/ 4471648 h 4471648"/>
                <a:gd name="connsiteX2" fmla="*/ 0 w 1983659"/>
                <a:gd name="connsiteY2" fmla="*/ 2286000 h 4471648"/>
                <a:gd name="connsiteX3" fmla="*/ 1983659 w 1983659"/>
                <a:gd name="connsiteY3" fmla="*/ 0 h 4471648"/>
                <a:gd name="connsiteX0" fmla="*/ 1983659 w 1983659"/>
                <a:gd name="connsiteY0" fmla="*/ 0 h 4457360"/>
                <a:gd name="connsiteX1" fmla="*/ 995820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  <a:gd name="connsiteX0" fmla="*/ 1983659 w 1983659"/>
                <a:gd name="connsiteY0" fmla="*/ 0 h 4457360"/>
                <a:gd name="connsiteX1" fmla="*/ 991058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659" h="4457360">
                  <a:moveTo>
                    <a:pt x="1983659" y="0"/>
                  </a:moveTo>
                  <a:lnTo>
                    <a:pt x="991058" y="4457360"/>
                  </a:lnTo>
                  <a:lnTo>
                    <a:pt x="0" y="2286000"/>
                  </a:lnTo>
                  <a:lnTo>
                    <a:pt x="198365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6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6341757" y="1209676"/>
              <a:ext cx="3359456" cy="1822946"/>
            </a:xfrm>
            <a:custGeom>
              <a:avLst/>
              <a:gdLst>
                <a:gd name="connsiteX0" fmla="*/ 1271587 w 3305175"/>
                <a:gd name="connsiteY0" fmla="*/ 0 h 1809750"/>
                <a:gd name="connsiteX1" fmla="*/ 3305175 w 3305175"/>
                <a:gd name="connsiteY1" fmla="*/ 1233487 h 1809750"/>
                <a:gd name="connsiteX2" fmla="*/ 0 w 3305175"/>
                <a:gd name="connsiteY2" fmla="*/ 1809750 h 1809750"/>
                <a:gd name="connsiteX3" fmla="*/ 1271587 w 3305175"/>
                <a:gd name="connsiteY3" fmla="*/ 0 h 1809750"/>
                <a:gd name="connsiteX0" fmla="*/ 1281112 w 3314700"/>
                <a:gd name="connsiteY0" fmla="*/ 0 h 1828800"/>
                <a:gd name="connsiteX1" fmla="*/ 3314700 w 3314700"/>
                <a:gd name="connsiteY1" fmla="*/ 1233487 h 1828800"/>
                <a:gd name="connsiteX2" fmla="*/ 0 w 3314700"/>
                <a:gd name="connsiteY2" fmla="*/ 1828800 h 1828800"/>
                <a:gd name="connsiteX3" fmla="*/ 1281112 w 3314700"/>
                <a:gd name="connsiteY3" fmla="*/ 0 h 1828800"/>
                <a:gd name="connsiteX0" fmla="*/ 1300162 w 3333750"/>
                <a:gd name="connsiteY0" fmla="*/ 0 h 1824037"/>
                <a:gd name="connsiteX1" fmla="*/ 3333750 w 3333750"/>
                <a:gd name="connsiteY1" fmla="*/ 1233487 h 1824037"/>
                <a:gd name="connsiteX2" fmla="*/ 0 w 3333750"/>
                <a:gd name="connsiteY2" fmla="*/ 1824037 h 1824037"/>
                <a:gd name="connsiteX3" fmla="*/ 1300162 w 3333750"/>
                <a:gd name="connsiteY3" fmla="*/ 0 h 1824037"/>
                <a:gd name="connsiteX0" fmla="*/ 1314449 w 3333750"/>
                <a:gd name="connsiteY0" fmla="*/ 0 h 1381124"/>
                <a:gd name="connsiteX1" fmla="*/ 3333750 w 3333750"/>
                <a:gd name="connsiteY1" fmla="*/ 790574 h 1381124"/>
                <a:gd name="connsiteX2" fmla="*/ 0 w 3333750"/>
                <a:gd name="connsiteY2" fmla="*/ 1381124 h 1381124"/>
                <a:gd name="connsiteX3" fmla="*/ 1314449 w 3333750"/>
                <a:gd name="connsiteY3" fmla="*/ 0 h 138112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456" h="1822946">
                  <a:moveTo>
                    <a:pt x="1325868" y="0"/>
                  </a:moveTo>
                  <a:lnTo>
                    <a:pt x="3359456" y="1228724"/>
                  </a:lnTo>
                  <a:lnTo>
                    <a:pt x="0" y="1822946"/>
                  </a:lnTo>
                  <a:lnTo>
                    <a:pt x="132586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-227" y="-2"/>
              <a:ext cx="1040749" cy="6875699"/>
            </a:xfrm>
            <a:custGeom>
              <a:avLst/>
              <a:gdLst>
                <a:gd name="connsiteX0" fmla="*/ 0 w 1076445"/>
                <a:gd name="connsiteY0" fmla="*/ 0 h 6817489"/>
                <a:gd name="connsiteX1" fmla="*/ 1076445 w 1076445"/>
                <a:gd name="connsiteY1" fmla="*/ 1805651 h 6817489"/>
                <a:gd name="connsiteX2" fmla="*/ 11574 w 1076445"/>
                <a:gd name="connsiteY2" fmla="*/ 6817489 h 6817489"/>
                <a:gd name="connsiteX3" fmla="*/ 0 w 1076445"/>
                <a:gd name="connsiteY3" fmla="*/ 0 h 6817489"/>
                <a:gd name="connsiteX0" fmla="*/ 0 w 873245"/>
                <a:gd name="connsiteY0" fmla="*/ 0 h 6817489"/>
                <a:gd name="connsiteX1" fmla="*/ 873245 w 873245"/>
                <a:gd name="connsiteY1" fmla="*/ 1764376 h 6817489"/>
                <a:gd name="connsiteX2" fmla="*/ 11574 w 873245"/>
                <a:gd name="connsiteY2" fmla="*/ 6817489 h 6817489"/>
                <a:gd name="connsiteX3" fmla="*/ 0 w 873245"/>
                <a:gd name="connsiteY3" fmla="*/ 0 h 6817489"/>
                <a:gd name="connsiteX0" fmla="*/ 0 w 1047870"/>
                <a:gd name="connsiteY0" fmla="*/ 0 h 6817489"/>
                <a:gd name="connsiteX1" fmla="*/ 1047870 w 1047870"/>
                <a:gd name="connsiteY1" fmla="*/ 1770726 h 6817489"/>
                <a:gd name="connsiteX2" fmla="*/ 11574 w 1047870"/>
                <a:gd name="connsiteY2" fmla="*/ 6817489 h 6817489"/>
                <a:gd name="connsiteX3" fmla="*/ 0 w 1047870"/>
                <a:gd name="connsiteY3" fmla="*/ 0 h 6817489"/>
                <a:gd name="connsiteX0" fmla="*/ 0 w 698013"/>
                <a:gd name="connsiteY0" fmla="*/ 0 h 6817489"/>
                <a:gd name="connsiteX1" fmla="*/ 698013 w 698013"/>
                <a:gd name="connsiteY1" fmla="*/ 2181752 h 6817489"/>
                <a:gd name="connsiteX2" fmla="*/ 11574 w 698013"/>
                <a:gd name="connsiteY2" fmla="*/ 6817489 h 6817489"/>
                <a:gd name="connsiteX3" fmla="*/ 0 w 698013"/>
                <a:gd name="connsiteY3" fmla="*/ 0 h 6817489"/>
                <a:gd name="connsiteX0" fmla="*/ 0 w 1039919"/>
                <a:gd name="connsiteY0" fmla="*/ 0 h 6817489"/>
                <a:gd name="connsiteX1" fmla="*/ 1039919 w 1039919"/>
                <a:gd name="connsiteY1" fmla="*/ 1762823 h 6817489"/>
                <a:gd name="connsiteX2" fmla="*/ 11574 w 1039919"/>
                <a:gd name="connsiteY2" fmla="*/ 6817489 h 6817489"/>
                <a:gd name="connsiteX3" fmla="*/ 0 w 1039919"/>
                <a:gd name="connsiteY3" fmla="*/ 0 h 6817489"/>
                <a:gd name="connsiteX0" fmla="*/ 0 w 823788"/>
                <a:gd name="connsiteY0" fmla="*/ 0 h 6817489"/>
                <a:gd name="connsiteX1" fmla="*/ 823788 w 823788"/>
                <a:gd name="connsiteY1" fmla="*/ 1820668 h 6817489"/>
                <a:gd name="connsiteX2" fmla="*/ 11574 w 823788"/>
                <a:gd name="connsiteY2" fmla="*/ 6817489 h 6817489"/>
                <a:gd name="connsiteX3" fmla="*/ 0 w 823788"/>
                <a:gd name="connsiteY3" fmla="*/ 0 h 6817489"/>
                <a:gd name="connsiteX0" fmla="*/ 0 w 1035762"/>
                <a:gd name="connsiteY0" fmla="*/ 0 h 6817489"/>
                <a:gd name="connsiteX1" fmla="*/ 1035762 w 1035762"/>
                <a:gd name="connsiteY1" fmla="*/ 1766955 h 6817489"/>
                <a:gd name="connsiteX2" fmla="*/ 11574 w 1035762"/>
                <a:gd name="connsiteY2" fmla="*/ 6817489 h 6817489"/>
                <a:gd name="connsiteX3" fmla="*/ 0 w 1035762"/>
                <a:gd name="connsiteY3" fmla="*/ 0 h 6817489"/>
                <a:gd name="connsiteX0" fmla="*/ 0 w 1040524"/>
                <a:gd name="connsiteY0" fmla="*/ 0 h 6817489"/>
                <a:gd name="connsiteX1" fmla="*/ 1040524 w 1040524"/>
                <a:gd name="connsiteY1" fmla="*/ 1762221 h 6817489"/>
                <a:gd name="connsiteX2" fmla="*/ 11574 w 1040524"/>
                <a:gd name="connsiteY2" fmla="*/ 6817489 h 6817489"/>
                <a:gd name="connsiteX3" fmla="*/ 0 w 1040524"/>
                <a:gd name="connsiteY3" fmla="*/ 0 h 6817489"/>
                <a:gd name="connsiteX0" fmla="*/ 225 w 1040749"/>
                <a:gd name="connsiteY0" fmla="*/ 0 h 6858541"/>
                <a:gd name="connsiteX1" fmla="*/ 1040749 w 1040749"/>
                <a:gd name="connsiteY1" fmla="*/ 1762221 h 6858541"/>
                <a:gd name="connsiteX2" fmla="*/ 0 w 1040749"/>
                <a:gd name="connsiteY2" fmla="*/ 6858541 h 6858541"/>
                <a:gd name="connsiteX3" fmla="*/ 225 w 1040749"/>
                <a:gd name="connsiteY3" fmla="*/ 0 h 6858541"/>
                <a:gd name="connsiteX0" fmla="*/ 225 w 1040749"/>
                <a:gd name="connsiteY0" fmla="*/ 0 h 6835083"/>
                <a:gd name="connsiteX1" fmla="*/ 1040749 w 1040749"/>
                <a:gd name="connsiteY1" fmla="*/ 1762221 h 6835083"/>
                <a:gd name="connsiteX2" fmla="*/ 0 w 1040749"/>
                <a:gd name="connsiteY2" fmla="*/ 6835083 h 6835083"/>
                <a:gd name="connsiteX3" fmla="*/ 225 w 1040749"/>
                <a:gd name="connsiteY3" fmla="*/ 0 h 683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49" h="6835083">
                  <a:moveTo>
                    <a:pt x="225" y="0"/>
                  </a:moveTo>
                  <a:lnTo>
                    <a:pt x="1040749" y="1762221"/>
                  </a:lnTo>
                  <a:lnTo>
                    <a:pt x="0" y="6835083"/>
                  </a:lnTo>
                  <a:lnTo>
                    <a:pt x="225" y="0"/>
                  </a:lnTo>
                  <a:close/>
                </a:path>
              </a:pathLst>
            </a:custGeom>
            <a:gradFill>
              <a:gsLst>
                <a:gs pos="96000">
                  <a:schemeClr val="accent3"/>
                </a:gs>
                <a:gs pos="18000">
                  <a:schemeClr val="accent2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19436" y="-1"/>
              <a:ext cx="3260163" cy="3022037"/>
            </a:xfrm>
            <a:custGeom>
              <a:avLst/>
              <a:gdLst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85737 w 3228975"/>
                <a:gd name="connsiteY3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976437 w 3228975"/>
                <a:gd name="connsiteY3" fmla="*/ 1776413 h 3024188"/>
                <a:gd name="connsiteX4" fmla="*/ 185737 w 3228975"/>
                <a:gd name="connsiteY4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2733674 w 3228975"/>
                <a:gd name="connsiteY3" fmla="*/ 1281113 h 3024188"/>
                <a:gd name="connsiteX4" fmla="*/ 185737 w 3228975"/>
                <a:gd name="connsiteY4" fmla="*/ 0 h 3024188"/>
                <a:gd name="connsiteX0" fmla="*/ 185737 w 3181350"/>
                <a:gd name="connsiteY0" fmla="*/ 0 h 2481263"/>
                <a:gd name="connsiteX1" fmla="*/ 0 w 3181350"/>
                <a:gd name="connsiteY1" fmla="*/ 1771650 h 2481263"/>
                <a:gd name="connsiteX2" fmla="*/ 3181350 w 3181350"/>
                <a:gd name="connsiteY2" fmla="*/ 2481263 h 2481263"/>
                <a:gd name="connsiteX3" fmla="*/ 2733674 w 3181350"/>
                <a:gd name="connsiteY3" fmla="*/ 1281113 h 2481263"/>
                <a:gd name="connsiteX4" fmla="*/ 185737 w 3181350"/>
                <a:gd name="connsiteY4" fmla="*/ 0 h 24812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1113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5876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185737 w 3214688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81175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66887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7165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9070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22037"/>
                <a:gd name="connsiteX1" fmla="*/ 0 w 3252789"/>
                <a:gd name="connsiteY1" fmla="*/ 1790700 h 3022037"/>
                <a:gd name="connsiteX2" fmla="*/ 3252789 w 3252789"/>
                <a:gd name="connsiteY2" fmla="*/ 3022037 h 3022037"/>
                <a:gd name="connsiteX3" fmla="*/ 223838 w 3252789"/>
                <a:gd name="connsiteY3" fmla="*/ 0 h 3022037"/>
                <a:gd name="connsiteX0" fmla="*/ 223838 w 3260163"/>
                <a:gd name="connsiteY0" fmla="*/ 0 h 3014663"/>
                <a:gd name="connsiteX1" fmla="*/ 0 w 3260163"/>
                <a:gd name="connsiteY1" fmla="*/ 1790700 h 3014663"/>
                <a:gd name="connsiteX2" fmla="*/ 3260163 w 3260163"/>
                <a:gd name="connsiteY2" fmla="*/ 3014663 h 3014663"/>
                <a:gd name="connsiteX3" fmla="*/ 223838 w 3260163"/>
                <a:gd name="connsiteY3" fmla="*/ 0 h 3014663"/>
                <a:gd name="connsiteX0" fmla="*/ 223838 w 3260163"/>
                <a:gd name="connsiteY0" fmla="*/ 0 h 3022037"/>
                <a:gd name="connsiteX1" fmla="*/ 0 w 3260163"/>
                <a:gd name="connsiteY1" fmla="*/ 1790700 h 3022037"/>
                <a:gd name="connsiteX2" fmla="*/ 3260163 w 3260163"/>
                <a:gd name="connsiteY2" fmla="*/ 3022037 h 3022037"/>
                <a:gd name="connsiteX3" fmla="*/ 223838 w 3260163"/>
                <a:gd name="connsiteY3" fmla="*/ 0 h 302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0163" h="3022037">
                  <a:moveTo>
                    <a:pt x="223838" y="0"/>
                  </a:moveTo>
                  <a:lnTo>
                    <a:pt x="0" y="1790700"/>
                  </a:lnTo>
                  <a:lnTo>
                    <a:pt x="3260163" y="3022037"/>
                  </a:lnTo>
                  <a:lnTo>
                    <a:pt x="22383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6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43275" y="0"/>
              <a:ext cx="4337998" cy="3019426"/>
            </a:xfrm>
            <a:custGeom>
              <a:avLst/>
              <a:gdLst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28950 w 4337998"/>
                <a:gd name="connsiteY2" fmla="*/ 3019426 h 3019426"/>
                <a:gd name="connsiteX3" fmla="*/ 0 w 4337998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15303 w 4337998"/>
                <a:gd name="connsiteY2" fmla="*/ 3019426 h 3019426"/>
                <a:gd name="connsiteX3" fmla="*/ 0 w 4337998"/>
                <a:gd name="connsiteY3" fmla="*/ 0 h 301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7998" h="3019426">
                  <a:moveTo>
                    <a:pt x="0" y="0"/>
                  </a:moveTo>
                  <a:lnTo>
                    <a:pt x="4337998" y="1214438"/>
                  </a:lnTo>
                  <a:lnTo>
                    <a:pt x="3015303" y="30194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en-US" sz="2000">
                  <a:solidFill>
                    <a:srgbClr val="FFFFFF"/>
                  </a:solidFill>
                </a:rPr>
                <a:t>s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7667625" y="1"/>
              <a:ext cx="4533261" cy="1214438"/>
            </a:xfrm>
            <a:custGeom>
              <a:avLst/>
              <a:gdLst>
                <a:gd name="connsiteX0" fmla="*/ 3367088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67088 w 4524375"/>
                <a:gd name="connsiteY3" fmla="*/ 0 h 1223963"/>
                <a:gd name="connsiteX0" fmla="*/ 3352800 w 4524375"/>
                <a:gd name="connsiteY0" fmla="*/ 0 h 1233489"/>
                <a:gd name="connsiteX1" fmla="*/ 0 w 4524375"/>
                <a:gd name="connsiteY1" fmla="*/ 1233489 h 1233489"/>
                <a:gd name="connsiteX2" fmla="*/ 4524375 w 4524375"/>
                <a:gd name="connsiteY2" fmla="*/ 1081089 h 1233489"/>
                <a:gd name="connsiteX3" fmla="*/ 3352800 w 4524375"/>
                <a:gd name="connsiteY3" fmla="*/ 0 h 1233489"/>
                <a:gd name="connsiteX0" fmla="*/ 3352800 w 4524375"/>
                <a:gd name="connsiteY0" fmla="*/ 0 h 1228726"/>
                <a:gd name="connsiteX1" fmla="*/ 0 w 4524375"/>
                <a:gd name="connsiteY1" fmla="*/ 1228726 h 1228726"/>
                <a:gd name="connsiteX2" fmla="*/ 4524375 w 4524375"/>
                <a:gd name="connsiteY2" fmla="*/ 1076326 h 1228726"/>
                <a:gd name="connsiteX3" fmla="*/ 3352800 w 4524375"/>
                <a:gd name="connsiteY3" fmla="*/ 0 h 1228726"/>
                <a:gd name="connsiteX0" fmla="*/ 3357563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57563 w 4524375"/>
                <a:gd name="connsiteY3" fmla="*/ 0 h 1223963"/>
                <a:gd name="connsiteX0" fmla="*/ 3371851 w 4538663"/>
                <a:gd name="connsiteY0" fmla="*/ 0 h 1219200"/>
                <a:gd name="connsiteX1" fmla="*/ 0 w 4538663"/>
                <a:gd name="connsiteY1" fmla="*/ 1219200 h 1219200"/>
                <a:gd name="connsiteX2" fmla="*/ 4538663 w 4538663"/>
                <a:gd name="connsiteY2" fmla="*/ 1071563 h 1219200"/>
                <a:gd name="connsiteX3" fmla="*/ 3371851 w 4538663"/>
                <a:gd name="connsiteY3" fmla="*/ 0 h 1219200"/>
                <a:gd name="connsiteX0" fmla="*/ 3243264 w 4410076"/>
                <a:gd name="connsiteY0" fmla="*/ 0 h 1071563"/>
                <a:gd name="connsiteX1" fmla="*/ 0 w 4410076"/>
                <a:gd name="connsiteY1" fmla="*/ 1033463 h 1071563"/>
                <a:gd name="connsiteX2" fmla="*/ 4410076 w 4410076"/>
                <a:gd name="connsiteY2" fmla="*/ 1071563 h 1071563"/>
                <a:gd name="connsiteX3" fmla="*/ 3243264 w 4410076"/>
                <a:gd name="connsiteY3" fmla="*/ 0 h 1071563"/>
                <a:gd name="connsiteX0" fmla="*/ 3352801 w 4519613"/>
                <a:gd name="connsiteY0" fmla="*/ 0 h 1214438"/>
                <a:gd name="connsiteX1" fmla="*/ 0 w 4519613"/>
                <a:gd name="connsiteY1" fmla="*/ 1214438 h 1214438"/>
                <a:gd name="connsiteX2" fmla="*/ 4519613 w 4519613"/>
                <a:gd name="connsiteY2" fmla="*/ 1071563 h 1214438"/>
                <a:gd name="connsiteX3" fmla="*/ 3352801 w 4519613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71563 h 1214438"/>
                <a:gd name="connsiteX3" fmla="*/ 3352801 w 4533261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98859 h 1214438"/>
                <a:gd name="connsiteX3" fmla="*/ 3352801 w 4533261"/>
                <a:gd name="connsiteY3" fmla="*/ 0 h 121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3261" h="1214438">
                  <a:moveTo>
                    <a:pt x="3352801" y="0"/>
                  </a:moveTo>
                  <a:lnTo>
                    <a:pt x="0" y="1214438"/>
                  </a:lnTo>
                  <a:lnTo>
                    <a:pt x="4533261" y="1098859"/>
                  </a:lnTo>
                  <a:lnTo>
                    <a:pt x="335280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015664" y="1"/>
              <a:ext cx="1176841" cy="1098080"/>
            </a:xfrm>
            <a:custGeom>
              <a:avLst/>
              <a:gdLst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6299"/>
                <a:gd name="connsiteY0" fmla="*/ 0 h 1085850"/>
                <a:gd name="connsiteX1" fmla="*/ 1176299 w 1176299"/>
                <a:gd name="connsiteY1" fmla="*/ 1085850 h 1085850"/>
                <a:gd name="connsiteX2" fmla="*/ 1171575 w 1176299"/>
                <a:gd name="connsiteY2" fmla="*/ 0 h 1085850"/>
                <a:gd name="connsiteX3" fmla="*/ 0 w 1176299"/>
                <a:gd name="connsiteY3" fmla="*/ 0 h 1085850"/>
                <a:gd name="connsiteX0" fmla="*/ 0 w 1181344"/>
                <a:gd name="connsiteY0" fmla="*/ 0 h 1085850"/>
                <a:gd name="connsiteX1" fmla="*/ 1176299 w 1181344"/>
                <a:gd name="connsiteY1" fmla="*/ 1085850 h 1085850"/>
                <a:gd name="connsiteX2" fmla="*/ 1181138 w 1181344"/>
                <a:gd name="connsiteY2" fmla="*/ 0 h 1085850"/>
                <a:gd name="connsiteX3" fmla="*/ 0 w 1181344"/>
                <a:gd name="connsiteY3" fmla="*/ 0 h 1085850"/>
                <a:gd name="connsiteX0" fmla="*/ 0 w 1181586"/>
                <a:gd name="connsiteY0" fmla="*/ 0 h 1081088"/>
                <a:gd name="connsiteX1" fmla="*/ 1181080 w 1181586"/>
                <a:gd name="connsiteY1" fmla="*/ 1081088 h 1081088"/>
                <a:gd name="connsiteX2" fmla="*/ 1181138 w 1181586"/>
                <a:gd name="connsiteY2" fmla="*/ 0 h 1081088"/>
                <a:gd name="connsiteX3" fmla="*/ 0 w 1181586"/>
                <a:gd name="connsiteY3" fmla="*/ 0 h 1081088"/>
                <a:gd name="connsiteX0" fmla="*/ 0 w 1181586"/>
                <a:gd name="connsiteY0" fmla="*/ 0 h 1070785"/>
                <a:gd name="connsiteX1" fmla="*/ 1181080 w 1181586"/>
                <a:gd name="connsiteY1" fmla="*/ 1070785 h 1070785"/>
                <a:gd name="connsiteX2" fmla="*/ 1181138 w 1181586"/>
                <a:gd name="connsiteY2" fmla="*/ 0 h 1070785"/>
                <a:gd name="connsiteX3" fmla="*/ 0 w 1181586"/>
                <a:gd name="connsiteY3" fmla="*/ 0 h 1070785"/>
                <a:gd name="connsiteX0" fmla="*/ 0 w 1181152"/>
                <a:gd name="connsiteY0" fmla="*/ 0 h 593113"/>
                <a:gd name="connsiteX1" fmla="*/ 1057755 w 1181152"/>
                <a:gd name="connsiteY1" fmla="*/ 593113 h 593113"/>
                <a:gd name="connsiteX2" fmla="*/ 1181138 w 1181152"/>
                <a:gd name="connsiteY2" fmla="*/ 0 h 593113"/>
                <a:gd name="connsiteX3" fmla="*/ 0 w 1181152"/>
                <a:gd name="connsiteY3" fmla="*/ 0 h 593113"/>
                <a:gd name="connsiteX0" fmla="*/ 0 w 1181586"/>
                <a:gd name="connsiteY0" fmla="*/ 0 h 1098080"/>
                <a:gd name="connsiteX1" fmla="*/ 1181081 w 1181586"/>
                <a:gd name="connsiteY1" fmla="*/ 1098080 h 1098080"/>
                <a:gd name="connsiteX2" fmla="*/ 1181138 w 1181586"/>
                <a:gd name="connsiteY2" fmla="*/ 0 h 1098080"/>
                <a:gd name="connsiteX3" fmla="*/ 0 w 1181586"/>
                <a:gd name="connsiteY3" fmla="*/ 0 h 10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586" h="1098080">
                  <a:moveTo>
                    <a:pt x="0" y="0"/>
                  </a:moveTo>
                  <a:lnTo>
                    <a:pt x="1181081" y="1098080"/>
                  </a:lnTo>
                  <a:cubicBezTo>
                    <a:pt x="1179506" y="736130"/>
                    <a:pt x="1182713" y="361950"/>
                    <a:pt x="118113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959906" y="1057275"/>
              <a:ext cx="1232552" cy="3276600"/>
            </a:xfrm>
            <a:custGeom>
              <a:avLst/>
              <a:gdLst>
                <a:gd name="connsiteX0" fmla="*/ 1171575 w 1176337"/>
                <a:gd name="connsiteY0" fmla="*/ 0 h 3267075"/>
                <a:gd name="connsiteX1" fmla="*/ 0 w 1176337"/>
                <a:gd name="connsiteY1" fmla="*/ 2762250 h 3267075"/>
                <a:gd name="connsiteX2" fmla="*/ 1176337 w 1176337"/>
                <a:gd name="connsiteY2" fmla="*/ 3267075 h 3267075"/>
                <a:gd name="connsiteX3" fmla="*/ 1171575 w 1176337"/>
                <a:gd name="connsiteY3" fmla="*/ 0 h 3267075"/>
                <a:gd name="connsiteX0" fmla="*/ 1176337 w 1176795"/>
                <a:gd name="connsiteY0" fmla="*/ 0 h 3276600"/>
                <a:gd name="connsiteX1" fmla="*/ 0 w 1176795"/>
                <a:gd name="connsiteY1" fmla="*/ 2771775 h 3276600"/>
                <a:gd name="connsiteX2" fmla="*/ 1176337 w 1176795"/>
                <a:gd name="connsiteY2" fmla="*/ 3276600 h 3276600"/>
                <a:gd name="connsiteX3" fmla="*/ 1176337 w 1176795"/>
                <a:gd name="connsiteY3" fmla="*/ 0 h 3276600"/>
                <a:gd name="connsiteX0" fmla="*/ 1209791 w 1210249"/>
                <a:gd name="connsiteY0" fmla="*/ 0 h 3276600"/>
                <a:gd name="connsiteX1" fmla="*/ 0 w 1210249"/>
                <a:gd name="connsiteY1" fmla="*/ 2771775 h 3276600"/>
                <a:gd name="connsiteX2" fmla="*/ 1209791 w 1210249"/>
                <a:gd name="connsiteY2" fmla="*/ 3276600 h 3276600"/>
                <a:gd name="connsiteX3" fmla="*/ 1209791 w 1210249"/>
                <a:gd name="connsiteY3" fmla="*/ 0 h 3276600"/>
                <a:gd name="connsiteX0" fmla="*/ 1232094 w 1232552"/>
                <a:gd name="connsiteY0" fmla="*/ 0 h 3276600"/>
                <a:gd name="connsiteX1" fmla="*/ 0 w 1232552"/>
                <a:gd name="connsiteY1" fmla="*/ 2749472 h 3276600"/>
                <a:gd name="connsiteX2" fmla="*/ 1232094 w 1232552"/>
                <a:gd name="connsiteY2" fmla="*/ 3276600 h 3276600"/>
                <a:gd name="connsiteX3" fmla="*/ 1232094 w 1232552"/>
                <a:gd name="connsiteY3" fmla="*/ 0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552" h="3276600">
                  <a:moveTo>
                    <a:pt x="1232094" y="0"/>
                  </a:moveTo>
                  <a:lnTo>
                    <a:pt x="0" y="2749472"/>
                  </a:lnTo>
                  <a:lnTo>
                    <a:pt x="1232094" y="3276600"/>
                  </a:lnTo>
                  <a:cubicBezTo>
                    <a:pt x="1230507" y="2187575"/>
                    <a:pt x="1233681" y="1089025"/>
                    <a:pt x="1232094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366969" y="2428875"/>
              <a:ext cx="3339005" cy="2271713"/>
            </a:xfrm>
            <a:custGeom>
              <a:avLst/>
              <a:gdLst>
                <a:gd name="connsiteX0" fmla="*/ 0 w 3324225"/>
                <a:gd name="connsiteY0" fmla="*/ 590550 h 2271713"/>
                <a:gd name="connsiteX1" fmla="*/ 1343025 w 3324225"/>
                <a:gd name="connsiteY1" fmla="*/ 2271713 h 2271713"/>
                <a:gd name="connsiteX2" fmla="*/ 3324225 w 3324225"/>
                <a:gd name="connsiteY2" fmla="*/ 0 h 2271713"/>
                <a:gd name="connsiteX3" fmla="*/ 0 w 3324225"/>
                <a:gd name="connsiteY3" fmla="*/ 590550 h 2271713"/>
                <a:gd name="connsiteX0" fmla="*/ 0 w 3333750"/>
                <a:gd name="connsiteY0" fmla="*/ 585787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85787 h 2271713"/>
                <a:gd name="connsiteX0" fmla="*/ 0 w 3333750"/>
                <a:gd name="connsiteY0" fmla="*/ 591043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91043 h 2271713"/>
                <a:gd name="connsiteX0" fmla="*/ 0 w 3339005"/>
                <a:gd name="connsiteY0" fmla="*/ 591043 h 2271713"/>
                <a:gd name="connsiteX1" fmla="*/ 1357805 w 3339005"/>
                <a:gd name="connsiteY1" fmla="*/ 2271713 h 2271713"/>
                <a:gd name="connsiteX2" fmla="*/ 3339005 w 3339005"/>
                <a:gd name="connsiteY2" fmla="*/ 0 h 2271713"/>
                <a:gd name="connsiteX3" fmla="*/ 0 w 3339005"/>
                <a:gd name="connsiteY3" fmla="*/ 591043 h 227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005" h="2271713">
                  <a:moveTo>
                    <a:pt x="0" y="591043"/>
                  </a:moveTo>
                  <a:lnTo>
                    <a:pt x="1357805" y="2271713"/>
                  </a:lnTo>
                  <a:lnTo>
                    <a:pt x="3339005" y="0"/>
                  </a:lnTo>
                  <a:lnTo>
                    <a:pt x="0" y="59104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1025774" y="1761707"/>
              <a:ext cx="2098477" cy="1910094"/>
            </a:xfrm>
            <a:custGeom>
              <a:avLst/>
              <a:gdLst>
                <a:gd name="connsiteX0" fmla="*/ 2086304 w 2086304"/>
                <a:gd name="connsiteY0" fmla="*/ 0 h 1886607"/>
                <a:gd name="connsiteX1" fmla="*/ 0 w 2086304"/>
                <a:gd name="connsiteY1" fmla="*/ 15765 h 1886607"/>
                <a:gd name="connsiteX2" fmla="*/ 362607 w 2086304"/>
                <a:gd name="connsiteY2" fmla="*/ 1886607 h 1886607"/>
                <a:gd name="connsiteX3" fmla="*/ 2086304 w 2086304"/>
                <a:gd name="connsiteY3" fmla="*/ 0 h 1886607"/>
                <a:gd name="connsiteX0" fmla="*/ 2101053 w 2101053"/>
                <a:gd name="connsiteY0" fmla="*/ 0 h 1886607"/>
                <a:gd name="connsiteX1" fmla="*/ 0 w 2101053"/>
                <a:gd name="connsiteY1" fmla="*/ 1207 h 1886607"/>
                <a:gd name="connsiteX2" fmla="*/ 377356 w 2101053"/>
                <a:gd name="connsiteY2" fmla="*/ 1886607 h 1886607"/>
                <a:gd name="connsiteX3" fmla="*/ 2101053 w 2101053"/>
                <a:gd name="connsiteY3" fmla="*/ 0 h 1886607"/>
                <a:gd name="connsiteX0" fmla="*/ 2098477 w 2098477"/>
                <a:gd name="connsiteY0" fmla="*/ 8963 h 1885400"/>
                <a:gd name="connsiteX1" fmla="*/ 0 w 2098477"/>
                <a:gd name="connsiteY1" fmla="*/ 0 h 1885400"/>
                <a:gd name="connsiteX2" fmla="*/ 377356 w 2098477"/>
                <a:gd name="connsiteY2" fmla="*/ 1885400 h 1885400"/>
                <a:gd name="connsiteX3" fmla="*/ 2098477 w 2098477"/>
                <a:gd name="connsiteY3" fmla="*/ 8963 h 188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8477" h="1885400">
                  <a:moveTo>
                    <a:pt x="2098477" y="8963"/>
                  </a:moveTo>
                  <a:lnTo>
                    <a:pt x="0" y="0"/>
                  </a:lnTo>
                  <a:lnTo>
                    <a:pt x="377356" y="1885400"/>
                  </a:lnTo>
                  <a:lnTo>
                    <a:pt x="2098477" y="896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32" y="4857972"/>
              <a:ext cx="4090198" cy="2007612"/>
            </a:xfrm>
            <a:custGeom>
              <a:avLst/>
              <a:gdLst>
                <a:gd name="connsiteX0" fmla="*/ 3576398 w 4077729"/>
                <a:gd name="connsiteY0" fmla="*/ 0 h 1994733"/>
                <a:gd name="connsiteX1" fmla="*/ 4077729 w 4077729"/>
                <a:gd name="connsiteY1" fmla="*/ 1101516 h 1994733"/>
                <a:gd name="connsiteX2" fmla="*/ 0 w 4077729"/>
                <a:gd name="connsiteY2" fmla="*/ 1994733 h 1994733"/>
                <a:gd name="connsiteX3" fmla="*/ 3576398 w 4077729"/>
                <a:gd name="connsiteY3" fmla="*/ 0 h 1994733"/>
                <a:gd name="connsiteX0" fmla="*/ 3576398 w 4086042"/>
                <a:gd name="connsiteY0" fmla="*/ 0 h 1994733"/>
                <a:gd name="connsiteX1" fmla="*/ 4086042 w 4086042"/>
                <a:gd name="connsiteY1" fmla="*/ 1093204 h 1994733"/>
                <a:gd name="connsiteX2" fmla="*/ 0 w 4086042"/>
                <a:gd name="connsiteY2" fmla="*/ 1994733 h 1994733"/>
                <a:gd name="connsiteX3" fmla="*/ 3576398 w 4086042"/>
                <a:gd name="connsiteY3" fmla="*/ 0 h 1994733"/>
                <a:gd name="connsiteX0" fmla="*/ 3576398 w 4090198"/>
                <a:gd name="connsiteY0" fmla="*/ 0 h 1994733"/>
                <a:gd name="connsiteX1" fmla="*/ 4090198 w 4090198"/>
                <a:gd name="connsiteY1" fmla="*/ 1084892 h 1994733"/>
                <a:gd name="connsiteX2" fmla="*/ 0 w 4090198"/>
                <a:gd name="connsiteY2" fmla="*/ 1994733 h 1994733"/>
                <a:gd name="connsiteX3" fmla="*/ 3576398 w 4090198"/>
                <a:gd name="connsiteY3" fmla="*/ 0 h 1994733"/>
                <a:gd name="connsiteX0" fmla="*/ 3576398 w 4090198"/>
                <a:gd name="connsiteY0" fmla="*/ 0 h 2007612"/>
                <a:gd name="connsiteX1" fmla="*/ 4090198 w 4090198"/>
                <a:gd name="connsiteY1" fmla="*/ 1084892 h 2007612"/>
                <a:gd name="connsiteX2" fmla="*/ 0 w 4090198"/>
                <a:gd name="connsiteY2" fmla="*/ 2007612 h 2007612"/>
                <a:gd name="connsiteX3" fmla="*/ 3576398 w 4090198"/>
                <a:gd name="connsiteY3" fmla="*/ 0 h 20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0198" h="2007612">
                  <a:moveTo>
                    <a:pt x="3576398" y="0"/>
                  </a:moveTo>
                  <a:lnTo>
                    <a:pt x="4090198" y="1084892"/>
                  </a:lnTo>
                  <a:lnTo>
                    <a:pt x="0" y="2007612"/>
                  </a:lnTo>
                  <a:lnTo>
                    <a:pt x="357639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-6301" y="5938309"/>
              <a:ext cx="4092304" cy="924304"/>
            </a:xfrm>
            <a:custGeom>
              <a:avLst/>
              <a:gdLst>
                <a:gd name="connsiteX0" fmla="*/ 4074199 w 4074199"/>
                <a:gd name="connsiteY0" fmla="*/ 0 h 907339"/>
                <a:gd name="connsiteX1" fmla="*/ 3357507 w 4074199"/>
                <a:gd name="connsiteY1" fmla="*/ 907339 h 907339"/>
                <a:gd name="connsiteX2" fmla="*/ 0 w 4074199"/>
                <a:gd name="connsiteY2" fmla="*/ 907339 h 907339"/>
                <a:gd name="connsiteX3" fmla="*/ 4074199 w 4074199"/>
                <a:gd name="connsiteY3" fmla="*/ 0 h 907339"/>
                <a:gd name="connsiteX0" fmla="*/ 4084791 w 4084791"/>
                <a:gd name="connsiteY0" fmla="*/ 0 h 907339"/>
                <a:gd name="connsiteX1" fmla="*/ 3368099 w 4084791"/>
                <a:gd name="connsiteY1" fmla="*/ 907339 h 907339"/>
                <a:gd name="connsiteX2" fmla="*/ 0 w 4084791"/>
                <a:gd name="connsiteY2" fmla="*/ 907339 h 907339"/>
                <a:gd name="connsiteX3" fmla="*/ 4084791 w 4084791"/>
                <a:gd name="connsiteY3" fmla="*/ 0 h 907339"/>
                <a:gd name="connsiteX0" fmla="*/ 4100031 w 4100031"/>
                <a:gd name="connsiteY0" fmla="*/ 0 h 907339"/>
                <a:gd name="connsiteX1" fmla="*/ 3368099 w 4100031"/>
                <a:gd name="connsiteY1" fmla="*/ 907339 h 907339"/>
                <a:gd name="connsiteX2" fmla="*/ 0 w 4100031"/>
                <a:gd name="connsiteY2" fmla="*/ 907339 h 907339"/>
                <a:gd name="connsiteX3" fmla="*/ 4100031 w 4100031"/>
                <a:gd name="connsiteY3" fmla="*/ 0 h 907339"/>
                <a:gd name="connsiteX0" fmla="*/ 4102607 w 4102607"/>
                <a:gd name="connsiteY0" fmla="*/ 0 h 907339"/>
                <a:gd name="connsiteX1" fmla="*/ 3370675 w 4102607"/>
                <a:gd name="connsiteY1" fmla="*/ 907339 h 907339"/>
                <a:gd name="connsiteX2" fmla="*/ 0 w 4102607"/>
                <a:gd name="connsiteY2" fmla="*/ 857464 h 907339"/>
                <a:gd name="connsiteX3" fmla="*/ 4102607 w 4102607"/>
                <a:gd name="connsiteY3" fmla="*/ 0 h 907339"/>
                <a:gd name="connsiteX0" fmla="*/ 4097455 w 4097455"/>
                <a:gd name="connsiteY0" fmla="*/ 0 h 907339"/>
                <a:gd name="connsiteX1" fmla="*/ 3365523 w 4097455"/>
                <a:gd name="connsiteY1" fmla="*/ 907339 h 907339"/>
                <a:gd name="connsiteX2" fmla="*/ 0 w 4097455"/>
                <a:gd name="connsiteY2" fmla="*/ 859958 h 907339"/>
                <a:gd name="connsiteX3" fmla="*/ 4097455 w 4097455"/>
                <a:gd name="connsiteY3" fmla="*/ 0 h 907339"/>
                <a:gd name="connsiteX0" fmla="*/ 4097455 w 4097455"/>
                <a:gd name="connsiteY0" fmla="*/ 0 h 862451"/>
                <a:gd name="connsiteX1" fmla="*/ 3411887 w 4097455"/>
                <a:gd name="connsiteY1" fmla="*/ 862451 h 862451"/>
                <a:gd name="connsiteX2" fmla="*/ 0 w 4097455"/>
                <a:gd name="connsiteY2" fmla="*/ 859958 h 862451"/>
                <a:gd name="connsiteX3" fmla="*/ 4097455 w 4097455"/>
                <a:gd name="connsiteY3" fmla="*/ 0 h 862451"/>
                <a:gd name="connsiteX0" fmla="*/ 4089728 w 4089728"/>
                <a:gd name="connsiteY0" fmla="*/ 0 h 892377"/>
                <a:gd name="connsiteX1" fmla="*/ 3411887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92377"/>
                <a:gd name="connsiteX1" fmla="*/ 3424766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89884"/>
                <a:gd name="connsiteX1" fmla="*/ 3360372 w 4089728"/>
                <a:gd name="connsiteY1" fmla="*/ 889884 h 889884"/>
                <a:gd name="connsiteX2" fmla="*/ 0 w 4089728"/>
                <a:gd name="connsiteY2" fmla="*/ 889884 h 889884"/>
                <a:gd name="connsiteX3" fmla="*/ 4089728 w 4089728"/>
                <a:gd name="connsiteY3" fmla="*/ 0 h 889884"/>
                <a:gd name="connsiteX0" fmla="*/ 4079425 w 4079425"/>
                <a:gd name="connsiteY0" fmla="*/ 0 h 889884"/>
                <a:gd name="connsiteX1" fmla="*/ 3350069 w 4079425"/>
                <a:gd name="connsiteY1" fmla="*/ 889884 h 889884"/>
                <a:gd name="connsiteX2" fmla="*/ 0 w 4079425"/>
                <a:gd name="connsiteY2" fmla="*/ 882403 h 889884"/>
                <a:gd name="connsiteX3" fmla="*/ 4079425 w 4079425"/>
                <a:gd name="connsiteY3" fmla="*/ 0 h 889884"/>
                <a:gd name="connsiteX0" fmla="*/ 4082000 w 4082000"/>
                <a:gd name="connsiteY0" fmla="*/ 0 h 889884"/>
                <a:gd name="connsiteX1" fmla="*/ 3352644 w 4082000"/>
                <a:gd name="connsiteY1" fmla="*/ 889884 h 889884"/>
                <a:gd name="connsiteX2" fmla="*/ 0 w 4082000"/>
                <a:gd name="connsiteY2" fmla="*/ 882403 h 889884"/>
                <a:gd name="connsiteX3" fmla="*/ 4082000 w 4082000"/>
                <a:gd name="connsiteY3" fmla="*/ 0 h 889884"/>
                <a:gd name="connsiteX0" fmla="*/ 4087152 w 4087152"/>
                <a:gd name="connsiteY0" fmla="*/ 0 h 1007091"/>
                <a:gd name="connsiteX1" fmla="*/ 3357796 w 4087152"/>
                <a:gd name="connsiteY1" fmla="*/ 889884 h 1007091"/>
                <a:gd name="connsiteX2" fmla="*/ 0 w 4087152"/>
                <a:gd name="connsiteY2" fmla="*/ 1007091 h 1007091"/>
                <a:gd name="connsiteX3" fmla="*/ 4087152 w 4087152"/>
                <a:gd name="connsiteY3" fmla="*/ 0 h 1007091"/>
                <a:gd name="connsiteX0" fmla="*/ 4092304 w 4092304"/>
                <a:gd name="connsiteY0" fmla="*/ 0 h 894872"/>
                <a:gd name="connsiteX1" fmla="*/ 3362948 w 4092304"/>
                <a:gd name="connsiteY1" fmla="*/ 889884 h 894872"/>
                <a:gd name="connsiteX2" fmla="*/ 0 w 4092304"/>
                <a:gd name="connsiteY2" fmla="*/ 894872 h 894872"/>
                <a:gd name="connsiteX3" fmla="*/ 4092304 w 4092304"/>
                <a:gd name="connsiteY3" fmla="*/ 0 h 89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2304" h="894872">
                  <a:moveTo>
                    <a:pt x="4092304" y="0"/>
                  </a:moveTo>
                  <a:lnTo>
                    <a:pt x="3362948" y="889884"/>
                  </a:lnTo>
                  <a:lnTo>
                    <a:pt x="0" y="894872"/>
                  </a:lnTo>
                  <a:lnTo>
                    <a:pt x="409230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02443" y="4914459"/>
              <a:ext cx="547228" cy="151811"/>
            </a:xfrm>
            <a:custGeom>
              <a:avLst/>
              <a:gdLst>
                <a:gd name="connsiteX0" fmla="*/ 0 w 547228"/>
                <a:gd name="connsiteY0" fmla="*/ 0 h 151811"/>
                <a:gd name="connsiteX1" fmla="*/ 547228 w 547228"/>
                <a:gd name="connsiteY1" fmla="*/ 70610 h 151811"/>
                <a:gd name="connsiteX2" fmla="*/ 526045 w 547228"/>
                <a:gd name="connsiteY2" fmla="*/ 151811 h 15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228" h="151811">
                  <a:moveTo>
                    <a:pt x="0" y="0"/>
                  </a:moveTo>
                  <a:lnTo>
                    <a:pt x="547228" y="70610"/>
                  </a:lnTo>
                  <a:lnTo>
                    <a:pt x="526045" y="151811"/>
                  </a:lnTo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317876" y="5936217"/>
              <a:ext cx="5416584" cy="930949"/>
            </a:xfrm>
            <a:custGeom>
              <a:avLst/>
              <a:gdLst>
                <a:gd name="connsiteX0" fmla="*/ 683287 w 5365819"/>
                <a:gd name="connsiteY0" fmla="*/ 0 h 914400"/>
                <a:gd name="connsiteX1" fmla="*/ 5365819 w 5365819"/>
                <a:gd name="connsiteY1" fmla="*/ 904351 h 914400"/>
                <a:gd name="connsiteX2" fmla="*/ 0 w 5365819"/>
                <a:gd name="connsiteY2" fmla="*/ 914400 h 914400"/>
                <a:gd name="connsiteX3" fmla="*/ 683287 w 5365819"/>
                <a:gd name="connsiteY3" fmla="*/ 0 h 914400"/>
                <a:gd name="connsiteX0" fmla="*/ 711531 w 5394063"/>
                <a:gd name="connsiteY0" fmla="*/ 0 h 917930"/>
                <a:gd name="connsiteX1" fmla="*/ 5394063 w 5394063"/>
                <a:gd name="connsiteY1" fmla="*/ 904351 h 917930"/>
                <a:gd name="connsiteX2" fmla="*/ 0 w 5394063"/>
                <a:gd name="connsiteY2" fmla="*/ 917930 h 917930"/>
                <a:gd name="connsiteX3" fmla="*/ 711531 w 5394063"/>
                <a:gd name="connsiteY3" fmla="*/ 0 h 917930"/>
                <a:gd name="connsiteX0" fmla="*/ 725653 w 5394063"/>
                <a:gd name="connsiteY0" fmla="*/ 0 h 910869"/>
                <a:gd name="connsiteX1" fmla="*/ 5394063 w 5394063"/>
                <a:gd name="connsiteY1" fmla="*/ 897290 h 910869"/>
                <a:gd name="connsiteX2" fmla="*/ 0 w 5394063"/>
                <a:gd name="connsiteY2" fmla="*/ 910869 h 910869"/>
                <a:gd name="connsiteX3" fmla="*/ 725653 w 5394063"/>
                <a:gd name="connsiteY3" fmla="*/ 0 h 910869"/>
                <a:gd name="connsiteX0" fmla="*/ 725653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5653 w 5376410"/>
                <a:gd name="connsiteY3" fmla="*/ 0 h 910869"/>
                <a:gd name="connsiteX0" fmla="*/ 783842 w 5376410"/>
                <a:gd name="connsiteY0" fmla="*/ 0 h 765396"/>
                <a:gd name="connsiteX1" fmla="*/ 5376410 w 5376410"/>
                <a:gd name="connsiteY1" fmla="*/ 762408 h 765396"/>
                <a:gd name="connsiteX2" fmla="*/ 0 w 5376410"/>
                <a:gd name="connsiteY2" fmla="*/ 765396 h 765396"/>
                <a:gd name="connsiteX3" fmla="*/ 783842 w 5376410"/>
                <a:gd name="connsiteY3" fmla="*/ 0 h 765396"/>
                <a:gd name="connsiteX0" fmla="*/ 729810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9810 w 5376410"/>
                <a:gd name="connsiteY3" fmla="*/ 0 h 910869"/>
                <a:gd name="connsiteX0" fmla="*/ 71457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4570 w 5376410"/>
                <a:gd name="connsiteY3" fmla="*/ 0 h 918489"/>
                <a:gd name="connsiteX0" fmla="*/ 809820 w 5376410"/>
                <a:gd name="connsiteY0" fmla="*/ 0 h 758469"/>
                <a:gd name="connsiteX1" fmla="*/ 5376410 w 5376410"/>
                <a:gd name="connsiteY1" fmla="*/ 755481 h 758469"/>
                <a:gd name="connsiteX2" fmla="*/ 0 w 5376410"/>
                <a:gd name="connsiteY2" fmla="*/ 758469 h 758469"/>
                <a:gd name="connsiteX3" fmla="*/ 809820 w 5376410"/>
                <a:gd name="connsiteY3" fmla="*/ 0 h 758469"/>
                <a:gd name="connsiteX0" fmla="*/ 71076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0760 w 5376410"/>
                <a:gd name="connsiteY3" fmla="*/ 0 h 918489"/>
                <a:gd name="connsiteX0" fmla="*/ 722190 w 5376410"/>
                <a:gd name="connsiteY0" fmla="*/ 0 h 914679"/>
                <a:gd name="connsiteX1" fmla="*/ 5376410 w 5376410"/>
                <a:gd name="connsiteY1" fmla="*/ 911691 h 914679"/>
                <a:gd name="connsiteX2" fmla="*/ 0 w 5376410"/>
                <a:gd name="connsiteY2" fmla="*/ 914679 h 914679"/>
                <a:gd name="connsiteX3" fmla="*/ 722190 w 5376410"/>
                <a:gd name="connsiteY3" fmla="*/ 0 h 914679"/>
                <a:gd name="connsiteX0" fmla="*/ 735069 w 5389289"/>
                <a:gd name="connsiteY0" fmla="*/ 0 h 912104"/>
                <a:gd name="connsiteX1" fmla="*/ 5389289 w 5389289"/>
                <a:gd name="connsiteY1" fmla="*/ 911691 h 912104"/>
                <a:gd name="connsiteX2" fmla="*/ 0 w 5389289"/>
                <a:gd name="connsiteY2" fmla="*/ 912104 h 912104"/>
                <a:gd name="connsiteX3" fmla="*/ 735069 w 5389289"/>
                <a:gd name="connsiteY3" fmla="*/ 0 h 912104"/>
                <a:gd name="connsiteX0" fmla="*/ 735069 w 5389289"/>
                <a:gd name="connsiteY0" fmla="*/ 0 h 925339"/>
                <a:gd name="connsiteX1" fmla="*/ 5389289 w 5389289"/>
                <a:gd name="connsiteY1" fmla="*/ 925339 h 925339"/>
                <a:gd name="connsiteX2" fmla="*/ 0 w 5389289"/>
                <a:gd name="connsiteY2" fmla="*/ 912104 h 925339"/>
                <a:gd name="connsiteX3" fmla="*/ 735069 w 5389289"/>
                <a:gd name="connsiteY3" fmla="*/ 0 h 925339"/>
                <a:gd name="connsiteX0" fmla="*/ 762364 w 5416584"/>
                <a:gd name="connsiteY0" fmla="*/ 0 h 939400"/>
                <a:gd name="connsiteX1" fmla="*/ 5416584 w 5416584"/>
                <a:gd name="connsiteY1" fmla="*/ 925339 h 939400"/>
                <a:gd name="connsiteX2" fmla="*/ 0 w 5416584"/>
                <a:gd name="connsiteY2" fmla="*/ 939400 h 939400"/>
                <a:gd name="connsiteX3" fmla="*/ 762364 w 5416584"/>
                <a:gd name="connsiteY3" fmla="*/ 0 h 939400"/>
                <a:gd name="connsiteX0" fmla="*/ 762364 w 5416584"/>
                <a:gd name="connsiteY0" fmla="*/ 0 h 945010"/>
                <a:gd name="connsiteX1" fmla="*/ 5416584 w 5416584"/>
                <a:gd name="connsiteY1" fmla="*/ 930949 h 945010"/>
                <a:gd name="connsiteX2" fmla="*/ 0 w 5416584"/>
                <a:gd name="connsiteY2" fmla="*/ 945010 h 945010"/>
                <a:gd name="connsiteX3" fmla="*/ 762364 w 5416584"/>
                <a:gd name="connsiteY3" fmla="*/ 0 h 945010"/>
                <a:gd name="connsiteX0" fmla="*/ 762364 w 5416584"/>
                <a:gd name="connsiteY0" fmla="*/ 0 h 930949"/>
                <a:gd name="connsiteX1" fmla="*/ 5416584 w 5416584"/>
                <a:gd name="connsiteY1" fmla="*/ 930949 h 930949"/>
                <a:gd name="connsiteX2" fmla="*/ 0 w 5416584"/>
                <a:gd name="connsiteY2" fmla="*/ 921156 h 930949"/>
                <a:gd name="connsiteX3" fmla="*/ 762364 w 5416584"/>
                <a:gd name="connsiteY3" fmla="*/ 0 h 9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6584" h="930949">
                  <a:moveTo>
                    <a:pt x="762364" y="0"/>
                  </a:moveTo>
                  <a:lnTo>
                    <a:pt x="5416584" y="930949"/>
                  </a:lnTo>
                  <a:lnTo>
                    <a:pt x="0" y="921156"/>
                  </a:lnTo>
                  <a:lnTo>
                    <a:pt x="76236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10990536" y="3785435"/>
              <a:ext cx="1209457" cy="3091509"/>
            </a:xfrm>
            <a:custGeom>
              <a:avLst/>
              <a:gdLst>
                <a:gd name="connsiteX0" fmla="*/ 0 w 1182718"/>
                <a:gd name="connsiteY0" fmla="*/ 0 h 3032701"/>
                <a:gd name="connsiteX1" fmla="*/ 497800 w 1182718"/>
                <a:gd name="connsiteY1" fmla="*/ 3032701 h 3032701"/>
                <a:gd name="connsiteX2" fmla="*/ 1182718 w 1182718"/>
                <a:gd name="connsiteY2" fmla="*/ 515453 h 3032701"/>
                <a:gd name="connsiteX3" fmla="*/ 0 w 1182718"/>
                <a:gd name="connsiteY3" fmla="*/ 0 h 3032701"/>
                <a:gd name="connsiteX0" fmla="*/ 0 w 1179187"/>
                <a:gd name="connsiteY0" fmla="*/ 0 h 3029170"/>
                <a:gd name="connsiteX1" fmla="*/ 494269 w 1179187"/>
                <a:gd name="connsiteY1" fmla="*/ 3029170 h 3029170"/>
                <a:gd name="connsiteX2" fmla="*/ 1179187 w 1179187"/>
                <a:gd name="connsiteY2" fmla="*/ 511922 h 3029170"/>
                <a:gd name="connsiteX3" fmla="*/ 0 w 1179187"/>
                <a:gd name="connsiteY3" fmla="*/ 0 h 3029170"/>
                <a:gd name="connsiteX0" fmla="*/ 0 w 1179187"/>
                <a:gd name="connsiteY0" fmla="*/ 0 h 3039761"/>
                <a:gd name="connsiteX1" fmla="*/ 483677 w 1179187"/>
                <a:gd name="connsiteY1" fmla="*/ 3039761 h 3039761"/>
                <a:gd name="connsiteX2" fmla="*/ 1179187 w 1179187"/>
                <a:gd name="connsiteY2" fmla="*/ 511922 h 3039761"/>
                <a:gd name="connsiteX3" fmla="*/ 0 w 1179187"/>
                <a:gd name="connsiteY3" fmla="*/ 0 h 3039761"/>
                <a:gd name="connsiteX0" fmla="*/ 0 w 1190407"/>
                <a:gd name="connsiteY0" fmla="*/ 0 h 3039761"/>
                <a:gd name="connsiteX1" fmla="*/ 494897 w 1190407"/>
                <a:gd name="connsiteY1" fmla="*/ 3039761 h 3039761"/>
                <a:gd name="connsiteX2" fmla="*/ 1190407 w 1190407"/>
                <a:gd name="connsiteY2" fmla="*/ 511922 h 3039761"/>
                <a:gd name="connsiteX3" fmla="*/ 0 w 1190407"/>
                <a:gd name="connsiteY3" fmla="*/ 0 h 3039761"/>
                <a:gd name="connsiteX0" fmla="*/ 0 w 1203107"/>
                <a:gd name="connsiteY0" fmla="*/ 0 h 3065161"/>
                <a:gd name="connsiteX1" fmla="*/ 507597 w 1203107"/>
                <a:gd name="connsiteY1" fmla="*/ 3065161 h 3065161"/>
                <a:gd name="connsiteX2" fmla="*/ 1203107 w 1203107"/>
                <a:gd name="connsiteY2" fmla="*/ 537322 h 3065161"/>
                <a:gd name="connsiteX3" fmla="*/ 0 w 1203107"/>
                <a:gd name="connsiteY3" fmla="*/ 0 h 3065161"/>
                <a:gd name="connsiteX0" fmla="*/ 0 w 1209457"/>
                <a:gd name="connsiteY0" fmla="*/ 0 h 3065161"/>
                <a:gd name="connsiteX1" fmla="*/ 507597 w 1209457"/>
                <a:gd name="connsiteY1" fmla="*/ 3065161 h 3065161"/>
                <a:gd name="connsiteX2" fmla="*/ 1209457 w 1209457"/>
                <a:gd name="connsiteY2" fmla="*/ 543672 h 3065161"/>
                <a:gd name="connsiteX3" fmla="*/ 0 w 1209457"/>
                <a:gd name="connsiteY3" fmla="*/ 0 h 3065161"/>
                <a:gd name="connsiteX0" fmla="*/ 0 w 1215807"/>
                <a:gd name="connsiteY0" fmla="*/ 0 h 3065161"/>
                <a:gd name="connsiteX1" fmla="*/ 507597 w 1215807"/>
                <a:gd name="connsiteY1" fmla="*/ 3065161 h 3065161"/>
                <a:gd name="connsiteX2" fmla="*/ 1215807 w 1215807"/>
                <a:gd name="connsiteY2" fmla="*/ 537322 h 3065161"/>
                <a:gd name="connsiteX3" fmla="*/ 0 w 1215807"/>
                <a:gd name="connsiteY3" fmla="*/ 0 h 3065161"/>
                <a:gd name="connsiteX0" fmla="*/ 0 w 1209457"/>
                <a:gd name="connsiteY0" fmla="*/ 0 h 3077861"/>
                <a:gd name="connsiteX1" fmla="*/ 501247 w 1209457"/>
                <a:gd name="connsiteY1" fmla="*/ 3077861 h 3077861"/>
                <a:gd name="connsiteX2" fmla="*/ 1209457 w 1209457"/>
                <a:gd name="connsiteY2" fmla="*/ 550022 h 3077861"/>
                <a:gd name="connsiteX3" fmla="*/ 0 w 1209457"/>
                <a:gd name="connsiteY3" fmla="*/ 0 h 3077861"/>
                <a:gd name="connsiteX0" fmla="*/ 0 w 1209457"/>
                <a:gd name="connsiteY0" fmla="*/ 0 h 3091509"/>
                <a:gd name="connsiteX1" fmla="*/ 501247 w 1209457"/>
                <a:gd name="connsiteY1" fmla="*/ 3091509 h 3091509"/>
                <a:gd name="connsiteX2" fmla="*/ 1209457 w 1209457"/>
                <a:gd name="connsiteY2" fmla="*/ 550022 h 3091509"/>
                <a:gd name="connsiteX3" fmla="*/ 0 w 1209457"/>
                <a:gd name="connsiteY3" fmla="*/ 0 h 309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457" h="3091509">
                  <a:moveTo>
                    <a:pt x="0" y="0"/>
                  </a:moveTo>
                  <a:lnTo>
                    <a:pt x="501247" y="3091509"/>
                  </a:lnTo>
                  <a:lnTo>
                    <a:pt x="1209457" y="55002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488254" y="4321334"/>
              <a:ext cx="708319" cy="2552078"/>
            </a:xfrm>
            <a:custGeom>
              <a:avLst/>
              <a:gdLst>
                <a:gd name="connsiteX0" fmla="*/ 691978 w 697728"/>
                <a:gd name="connsiteY0" fmla="*/ 0 h 2520778"/>
                <a:gd name="connsiteX1" fmla="*/ 0 w 697728"/>
                <a:gd name="connsiteY1" fmla="*/ 2520778 h 2520778"/>
                <a:gd name="connsiteX2" fmla="*/ 695509 w 697728"/>
                <a:gd name="connsiteY2" fmla="*/ 2517248 h 2520778"/>
                <a:gd name="connsiteX3" fmla="*/ 691978 w 697728"/>
                <a:gd name="connsiteY3" fmla="*/ 0 h 2520778"/>
                <a:gd name="connsiteX0" fmla="*/ 691978 w 697728"/>
                <a:gd name="connsiteY0" fmla="*/ 0 h 2531370"/>
                <a:gd name="connsiteX1" fmla="*/ 0 w 697728"/>
                <a:gd name="connsiteY1" fmla="*/ 2531370 h 2531370"/>
                <a:gd name="connsiteX2" fmla="*/ 695509 w 697728"/>
                <a:gd name="connsiteY2" fmla="*/ 2517248 h 2531370"/>
                <a:gd name="connsiteX3" fmla="*/ 691978 w 697728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9039 w 704789"/>
                <a:gd name="connsiteY0" fmla="*/ 0 h 2541962"/>
                <a:gd name="connsiteX1" fmla="*/ 0 w 704789"/>
                <a:gd name="connsiteY1" fmla="*/ 2541962 h 2541962"/>
                <a:gd name="connsiteX2" fmla="*/ 702570 w 704789"/>
                <a:gd name="connsiteY2" fmla="*/ 2538431 h 2541962"/>
                <a:gd name="connsiteX3" fmla="*/ 699039 w 704789"/>
                <a:gd name="connsiteY3" fmla="*/ 0 h 2541962"/>
                <a:gd name="connsiteX0" fmla="*/ 702569 w 708319"/>
                <a:gd name="connsiteY0" fmla="*/ 0 h 2538431"/>
                <a:gd name="connsiteX1" fmla="*/ 0 w 708319"/>
                <a:gd name="connsiteY1" fmla="*/ 2538431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667264 w 673014"/>
                <a:gd name="connsiteY0" fmla="*/ 0 h 2538431"/>
                <a:gd name="connsiteX1" fmla="*/ 0 w 673014"/>
                <a:gd name="connsiteY1" fmla="*/ 2252460 h 2538431"/>
                <a:gd name="connsiteX2" fmla="*/ 670795 w 673014"/>
                <a:gd name="connsiteY2" fmla="*/ 2538431 h 2538431"/>
                <a:gd name="connsiteX3" fmla="*/ 667264 w 673014"/>
                <a:gd name="connsiteY3" fmla="*/ 0 h 2538431"/>
                <a:gd name="connsiteX0" fmla="*/ 702569 w 708319"/>
                <a:gd name="connsiteY0" fmla="*/ 0 h 2541961"/>
                <a:gd name="connsiteX1" fmla="*/ 0 w 708319"/>
                <a:gd name="connsiteY1" fmla="*/ 2541961 h 2541961"/>
                <a:gd name="connsiteX2" fmla="*/ 706100 w 708319"/>
                <a:gd name="connsiteY2" fmla="*/ 2538431 h 2541961"/>
                <a:gd name="connsiteX3" fmla="*/ 702569 w 708319"/>
                <a:gd name="connsiteY3" fmla="*/ 0 h 2541961"/>
                <a:gd name="connsiteX0" fmla="*/ 702569 w 708319"/>
                <a:gd name="connsiteY0" fmla="*/ 0 h 2538431"/>
                <a:gd name="connsiteX1" fmla="*/ 0 w 708319"/>
                <a:gd name="connsiteY1" fmla="*/ 2534900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702569 w 708319"/>
                <a:gd name="connsiteY0" fmla="*/ 0 h 2548548"/>
                <a:gd name="connsiteX1" fmla="*/ 0 w 708319"/>
                <a:gd name="connsiteY1" fmla="*/ 2548548 h 2548548"/>
                <a:gd name="connsiteX2" fmla="*/ 706100 w 708319"/>
                <a:gd name="connsiteY2" fmla="*/ 2538431 h 2548548"/>
                <a:gd name="connsiteX3" fmla="*/ 702569 w 708319"/>
                <a:gd name="connsiteY3" fmla="*/ 0 h 2548548"/>
                <a:gd name="connsiteX0" fmla="*/ 702569 w 704906"/>
                <a:gd name="connsiteY0" fmla="*/ 0 h 2548548"/>
                <a:gd name="connsiteX1" fmla="*/ 0 w 704906"/>
                <a:gd name="connsiteY1" fmla="*/ 2548548 h 2548548"/>
                <a:gd name="connsiteX2" fmla="*/ 692452 w 704906"/>
                <a:gd name="connsiteY2" fmla="*/ 2538431 h 2548548"/>
                <a:gd name="connsiteX3" fmla="*/ 702569 w 704906"/>
                <a:gd name="connsiteY3" fmla="*/ 0 h 2548548"/>
                <a:gd name="connsiteX0" fmla="*/ 702569 w 708319"/>
                <a:gd name="connsiteY0" fmla="*/ 0 h 2565726"/>
                <a:gd name="connsiteX1" fmla="*/ 0 w 708319"/>
                <a:gd name="connsiteY1" fmla="*/ 2548548 h 2565726"/>
                <a:gd name="connsiteX2" fmla="*/ 706100 w 708319"/>
                <a:gd name="connsiteY2" fmla="*/ 2565726 h 2565726"/>
                <a:gd name="connsiteX3" fmla="*/ 702569 w 708319"/>
                <a:gd name="connsiteY3" fmla="*/ 0 h 2565726"/>
                <a:gd name="connsiteX0" fmla="*/ 702569 w 708319"/>
                <a:gd name="connsiteY0" fmla="*/ 0 h 2552078"/>
                <a:gd name="connsiteX1" fmla="*/ 0 w 708319"/>
                <a:gd name="connsiteY1" fmla="*/ 2548548 h 2552078"/>
                <a:gd name="connsiteX2" fmla="*/ 706100 w 708319"/>
                <a:gd name="connsiteY2" fmla="*/ 2552078 h 2552078"/>
                <a:gd name="connsiteX3" fmla="*/ 702569 w 708319"/>
                <a:gd name="connsiteY3" fmla="*/ 0 h 255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319" h="2552078">
                  <a:moveTo>
                    <a:pt x="702569" y="0"/>
                  </a:moveTo>
                  <a:lnTo>
                    <a:pt x="0" y="2548548"/>
                  </a:lnTo>
                  <a:lnTo>
                    <a:pt x="706100" y="2552078"/>
                  </a:lnTo>
                  <a:cubicBezTo>
                    <a:pt x="708454" y="1710642"/>
                    <a:pt x="710807" y="834375"/>
                    <a:pt x="702569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8745794" y="2426110"/>
              <a:ext cx="2263877" cy="4424516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877" h="4424516">
                  <a:moveTo>
                    <a:pt x="958645" y="0"/>
                  </a:moveTo>
                  <a:lnTo>
                    <a:pt x="2263877" y="1393722"/>
                  </a:lnTo>
                  <a:lnTo>
                    <a:pt x="0" y="4424516"/>
                  </a:lnTo>
                  <a:lnTo>
                    <a:pt x="95864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-1" y="-1"/>
              <a:ext cx="3153403" cy="1773715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53403" h="1773715">
                  <a:moveTo>
                    <a:pt x="0" y="0"/>
                  </a:moveTo>
                  <a:lnTo>
                    <a:pt x="1036790" y="1773715"/>
                  </a:lnTo>
                  <a:lnTo>
                    <a:pt x="3153403" y="17711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-9845" y="-7221"/>
              <a:ext cx="3120462" cy="1793286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  <a:gd name="connsiteX0" fmla="*/ 0 w 3081965"/>
                <a:gd name="connsiteY0" fmla="*/ 0 h 1775900"/>
                <a:gd name="connsiteX1" fmla="*/ 1036790 w 3081965"/>
                <a:gd name="connsiteY1" fmla="*/ 1773715 h 1775900"/>
                <a:gd name="connsiteX2" fmla="*/ 3081965 w 3081965"/>
                <a:gd name="connsiteY2" fmla="*/ 1775900 h 1775900"/>
                <a:gd name="connsiteX3" fmla="*/ 0 w 3081965"/>
                <a:gd name="connsiteY3" fmla="*/ 0 h 1775900"/>
                <a:gd name="connsiteX0" fmla="*/ 0 w 3086728"/>
                <a:gd name="connsiteY0" fmla="*/ 0 h 1775900"/>
                <a:gd name="connsiteX1" fmla="*/ 1036790 w 3086728"/>
                <a:gd name="connsiteY1" fmla="*/ 1773715 h 1775900"/>
                <a:gd name="connsiteX2" fmla="*/ 3086728 w 3086728"/>
                <a:gd name="connsiteY2" fmla="*/ 1775900 h 1775900"/>
                <a:gd name="connsiteX3" fmla="*/ 0 w 3086728"/>
                <a:gd name="connsiteY3" fmla="*/ 0 h 1775900"/>
                <a:gd name="connsiteX0" fmla="*/ 0 w 3091491"/>
                <a:gd name="connsiteY0" fmla="*/ 0 h 1799713"/>
                <a:gd name="connsiteX1" fmla="*/ 1036790 w 3091491"/>
                <a:gd name="connsiteY1" fmla="*/ 1773715 h 1799713"/>
                <a:gd name="connsiteX2" fmla="*/ 3091491 w 3091491"/>
                <a:gd name="connsiteY2" fmla="*/ 1799713 h 1799713"/>
                <a:gd name="connsiteX3" fmla="*/ 0 w 3091491"/>
                <a:gd name="connsiteY3" fmla="*/ 0 h 1799713"/>
                <a:gd name="connsiteX0" fmla="*/ 0 w 3120066"/>
                <a:gd name="connsiteY0" fmla="*/ 0 h 1799713"/>
                <a:gd name="connsiteX1" fmla="*/ 103679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20066"/>
                <a:gd name="connsiteY0" fmla="*/ 0 h 1799713"/>
                <a:gd name="connsiteX1" fmla="*/ 101973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33714"/>
                <a:gd name="connsiteY0" fmla="*/ 0 h 1799713"/>
                <a:gd name="connsiteX1" fmla="*/ 1033378 w 3133714"/>
                <a:gd name="connsiteY1" fmla="*/ 1773715 h 1799713"/>
                <a:gd name="connsiteX2" fmla="*/ 3133714 w 3133714"/>
                <a:gd name="connsiteY2" fmla="*/ 1799713 h 1799713"/>
                <a:gd name="connsiteX3" fmla="*/ 0 w 3133714"/>
                <a:gd name="connsiteY3" fmla="*/ 0 h 1799713"/>
                <a:gd name="connsiteX0" fmla="*/ 0 w 3140538"/>
                <a:gd name="connsiteY0" fmla="*/ 0 h 1799713"/>
                <a:gd name="connsiteX1" fmla="*/ 1040202 w 3140538"/>
                <a:gd name="connsiteY1" fmla="*/ 1773715 h 1799713"/>
                <a:gd name="connsiteX2" fmla="*/ 3140538 w 3140538"/>
                <a:gd name="connsiteY2" fmla="*/ 1799713 h 1799713"/>
                <a:gd name="connsiteX3" fmla="*/ 0 w 3140538"/>
                <a:gd name="connsiteY3" fmla="*/ 0 h 1799713"/>
                <a:gd name="connsiteX0" fmla="*/ 0 w 3126890"/>
                <a:gd name="connsiteY0" fmla="*/ 0 h 1786065"/>
                <a:gd name="connsiteX1" fmla="*/ 1040202 w 3126890"/>
                <a:gd name="connsiteY1" fmla="*/ 1773715 h 1786065"/>
                <a:gd name="connsiteX2" fmla="*/ 3126890 w 3126890"/>
                <a:gd name="connsiteY2" fmla="*/ 1786065 h 1786065"/>
                <a:gd name="connsiteX3" fmla="*/ 0 w 3126890"/>
                <a:gd name="connsiteY3" fmla="*/ 0 h 1786065"/>
                <a:gd name="connsiteX0" fmla="*/ 0 w 3113242"/>
                <a:gd name="connsiteY0" fmla="*/ 0 h 1782653"/>
                <a:gd name="connsiteX1" fmla="*/ 1026554 w 3113242"/>
                <a:gd name="connsiteY1" fmla="*/ 1770303 h 1782653"/>
                <a:gd name="connsiteX2" fmla="*/ 3113242 w 3113242"/>
                <a:gd name="connsiteY2" fmla="*/ 1782653 h 1782653"/>
                <a:gd name="connsiteX3" fmla="*/ 0 w 3113242"/>
                <a:gd name="connsiteY3" fmla="*/ 0 h 1782653"/>
                <a:gd name="connsiteX0" fmla="*/ 0 w 3123478"/>
                <a:gd name="connsiteY0" fmla="*/ 0 h 1782653"/>
                <a:gd name="connsiteX1" fmla="*/ 1036790 w 3123478"/>
                <a:gd name="connsiteY1" fmla="*/ 1770303 h 1782653"/>
                <a:gd name="connsiteX2" fmla="*/ 3123478 w 3123478"/>
                <a:gd name="connsiteY2" fmla="*/ 1782653 h 1782653"/>
                <a:gd name="connsiteX3" fmla="*/ 0 w 3123478"/>
                <a:gd name="connsiteY3" fmla="*/ 0 h 1782653"/>
                <a:gd name="connsiteX0" fmla="*/ 0 w 3109830"/>
                <a:gd name="connsiteY0" fmla="*/ 0 h 1782653"/>
                <a:gd name="connsiteX1" fmla="*/ 1036790 w 3109830"/>
                <a:gd name="connsiteY1" fmla="*/ 1770303 h 1782653"/>
                <a:gd name="connsiteX2" fmla="*/ 3109830 w 3109830"/>
                <a:gd name="connsiteY2" fmla="*/ 1782653 h 1782653"/>
                <a:gd name="connsiteX3" fmla="*/ 0 w 3109830"/>
                <a:gd name="connsiteY3" fmla="*/ 0 h 1782653"/>
                <a:gd name="connsiteX0" fmla="*/ 0 w 3120462"/>
                <a:gd name="connsiteY0" fmla="*/ 0 h 1793286"/>
                <a:gd name="connsiteX1" fmla="*/ 1047422 w 3120462"/>
                <a:gd name="connsiteY1" fmla="*/ 1780936 h 1793286"/>
                <a:gd name="connsiteX2" fmla="*/ 3120462 w 3120462"/>
                <a:gd name="connsiteY2" fmla="*/ 1793286 h 1793286"/>
                <a:gd name="connsiteX3" fmla="*/ 0 w 3120462"/>
                <a:gd name="connsiteY3" fmla="*/ 0 h 179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0462" h="1793286">
                  <a:moveTo>
                    <a:pt x="0" y="0"/>
                  </a:moveTo>
                  <a:lnTo>
                    <a:pt x="1047422" y="1780936"/>
                  </a:lnTo>
                  <a:lnTo>
                    <a:pt x="3120462" y="179328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2000">
                  <a:schemeClr val="accent3"/>
                </a:gs>
                <a:gs pos="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-3295" y="1769807"/>
              <a:ext cx="1407341" cy="5098422"/>
            </a:xfrm>
            <a:custGeom>
              <a:avLst/>
              <a:gdLst>
                <a:gd name="connsiteX0" fmla="*/ 1026488 w 1398147"/>
                <a:gd name="connsiteY0" fmla="*/ 0 h 5073445"/>
                <a:gd name="connsiteX1" fmla="*/ 1398147 w 1398147"/>
                <a:gd name="connsiteY1" fmla="*/ 1875995 h 5073445"/>
                <a:gd name="connsiteX2" fmla="*/ 0 w 1398147"/>
                <a:gd name="connsiteY2" fmla="*/ 5073445 h 5073445"/>
                <a:gd name="connsiteX3" fmla="*/ 1026488 w 1398147"/>
                <a:gd name="connsiteY3" fmla="*/ 0 h 5073445"/>
                <a:gd name="connsiteX0" fmla="*/ 1032388 w 1398147"/>
                <a:gd name="connsiteY0" fmla="*/ 0 h 5055747"/>
                <a:gd name="connsiteX1" fmla="*/ 1398147 w 1398147"/>
                <a:gd name="connsiteY1" fmla="*/ 1858297 h 5055747"/>
                <a:gd name="connsiteX2" fmla="*/ 0 w 1398147"/>
                <a:gd name="connsiteY2" fmla="*/ 5055747 h 5055747"/>
                <a:gd name="connsiteX3" fmla="*/ 1032388 w 1398147"/>
                <a:gd name="connsiteY3" fmla="*/ 0 h 5055747"/>
                <a:gd name="connsiteX0" fmla="*/ 1032388 w 1398147"/>
                <a:gd name="connsiteY0" fmla="*/ 0 h 5061646"/>
                <a:gd name="connsiteX1" fmla="*/ 1398147 w 1398147"/>
                <a:gd name="connsiteY1" fmla="*/ 1864196 h 5061646"/>
                <a:gd name="connsiteX2" fmla="*/ 0 w 1398147"/>
                <a:gd name="connsiteY2" fmla="*/ 5061646 h 5061646"/>
                <a:gd name="connsiteX3" fmla="*/ 1032388 w 1398147"/>
                <a:gd name="connsiteY3" fmla="*/ 0 h 5061646"/>
                <a:gd name="connsiteX0" fmla="*/ 1032388 w 1398147"/>
                <a:gd name="connsiteY0" fmla="*/ 0 h 5079344"/>
                <a:gd name="connsiteX1" fmla="*/ 1398147 w 1398147"/>
                <a:gd name="connsiteY1" fmla="*/ 1881894 h 5079344"/>
                <a:gd name="connsiteX2" fmla="*/ 0 w 1398147"/>
                <a:gd name="connsiteY2" fmla="*/ 5079344 h 5079344"/>
                <a:gd name="connsiteX3" fmla="*/ 1032388 w 1398147"/>
                <a:gd name="connsiteY3" fmla="*/ 0 h 5079344"/>
                <a:gd name="connsiteX0" fmla="*/ 1032388 w 1398147"/>
                <a:gd name="connsiteY0" fmla="*/ 0 h 5089936"/>
                <a:gd name="connsiteX1" fmla="*/ 1398147 w 1398147"/>
                <a:gd name="connsiteY1" fmla="*/ 1881894 h 5089936"/>
                <a:gd name="connsiteX2" fmla="*/ 0 w 1398147"/>
                <a:gd name="connsiteY2" fmla="*/ 5089936 h 5089936"/>
                <a:gd name="connsiteX3" fmla="*/ 1032388 w 1398147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81894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8890 w 1405209"/>
                <a:gd name="connsiteY3" fmla="*/ 5081754 h 5089936"/>
                <a:gd name="connsiteX4" fmla="*/ 1039450 w 1405209"/>
                <a:gd name="connsiteY4" fmla="*/ 0 h 5089936"/>
                <a:gd name="connsiteX0" fmla="*/ 1041582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41582 w 1407341"/>
                <a:gd name="connsiteY4" fmla="*/ 0 h 5098422"/>
                <a:gd name="connsiteX0" fmla="*/ 1034758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34758 w 1407341"/>
                <a:gd name="connsiteY4" fmla="*/ 0 h 509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341" h="5098422">
                  <a:moveTo>
                    <a:pt x="1034758" y="0"/>
                  </a:moveTo>
                  <a:lnTo>
                    <a:pt x="1407341" y="1891419"/>
                  </a:lnTo>
                  <a:lnTo>
                    <a:pt x="2132" y="5089936"/>
                  </a:lnTo>
                  <a:cubicBezTo>
                    <a:pt x="5095" y="5083774"/>
                    <a:pt x="-2244" y="5103370"/>
                    <a:pt x="719" y="5097208"/>
                  </a:cubicBezTo>
                  <a:lnTo>
                    <a:pt x="103475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8694845" y="2426110"/>
              <a:ext cx="2293341" cy="4440419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  <a:gd name="connsiteX0" fmla="*/ 958645 w 2269487"/>
                <a:gd name="connsiteY0" fmla="*/ 0 h 4424516"/>
                <a:gd name="connsiteX1" fmla="*/ 2269487 w 2269487"/>
                <a:gd name="connsiteY1" fmla="*/ 1388112 h 4424516"/>
                <a:gd name="connsiteX2" fmla="*/ 0 w 2269487"/>
                <a:gd name="connsiteY2" fmla="*/ 4424516 h 4424516"/>
                <a:gd name="connsiteX3" fmla="*/ 958645 w 2269487"/>
                <a:gd name="connsiteY3" fmla="*/ 0 h 4424516"/>
                <a:gd name="connsiteX0" fmla="*/ 982499 w 2293341"/>
                <a:gd name="connsiteY0" fmla="*/ 0 h 4440419"/>
                <a:gd name="connsiteX1" fmla="*/ 2293341 w 2293341"/>
                <a:gd name="connsiteY1" fmla="*/ 1388112 h 4440419"/>
                <a:gd name="connsiteX2" fmla="*/ 0 w 2293341"/>
                <a:gd name="connsiteY2" fmla="*/ 4440419 h 4440419"/>
                <a:gd name="connsiteX3" fmla="*/ 982499 w 2293341"/>
                <a:gd name="connsiteY3" fmla="*/ 0 h 44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341" h="4440419">
                  <a:moveTo>
                    <a:pt x="982499" y="0"/>
                  </a:moveTo>
                  <a:lnTo>
                    <a:pt x="2293341" y="1388112"/>
                  </a:lnTo>
                  <a:lnTo>
                    <a:pt x="0" y="4440419"/>
                  </a:lnTo>
                  <a:lnTo>
                    <a:pt x="98249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29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9669015" y="1066800"/>
              <a:ext cx="2530575" cy="2762250"/>
            </a:xfrm>
            <a:custGeom>
              <a:avLst/>
              <a:gdLst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309687 w 2481262"/>
                <a:gd name="connsiteY2" fmla="*/ 2762250 h 2762250"/>
                <a:gd name="connsiteX3" fmla="*/ 2481262 w 2481262"/>
                <a:gd name="connsiteY3" fmla="*/ 0 h 2762250"/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292857 w 2481262"/>
                <a:gd name="connsiteY2" fmla="*/ 2762250 h 2762250"/>
                <a:gd name="connsiteX3" fmla="*/ 2481262 w 2481262"/>
                <a:gd name="connsiteY3" fmla="*/ 0 h 2762250"/>
                <a:gd name="connsiteX0" fmla="*/ 2509311 w 2509311"/>
                <a:gd name="connsiteY0" fmla="*/ 0 h 2762250"/>
                <a:gd name="connsiteX1" fmla="*/ 0 w 2509311"/>
                <a:gd name="connsiteY1" fmla="*/ 1354771 h 2762250"/>
                <a:gd name="connsiteX2" fmla="*/ 1320906 w 2509311"/>
                <a:gd name="connsiteY2" fmla="*/ 2762250 h 2762250"/>
                <a:gd name="connsiteX3" fmla="*/ 2509311 w 2509311"/>
                <a:gd name="connsiteY3" fmla="*/ 0 h 2762250"/>
                <a:gd name="connsiteX0" fmla="*/ 2519943 w 2519943"/>
                <a:gd name="connsiteY0" fmla="*/ 0 h 2762250"/>
                <a:gd name="connsiteX1" fmla="*/ 0 w 2519943"/>
                <a:gd name="connsiteY1" fmla="*/ 1354771 h 2762250"/>
                <a:gd name="connsiteX2" fmla="*/ 1320906 w 2519943"/>
                <a:gd name="connsiteY2" fmla="*/ 2762250 h 2762250"/>
                <a:gd name="connsiteX3" fmla="*/ 2519943 w 2519943"/>
                <a:gd name="connsiteY3" fmla="*/ 0 h 2762250"/>
                <a:gd name="connsiteX0" fmla="*/ 2530575 w 2530575"/>
                <a:gd name="connsiteY0" fmla="*/ 0 h 2762250"/>
                <a:gd name="connsiteX1" fmla="*/ 0 w 2530575"/>
                <a:gd name="connsiteY1" fmla="*/ 1354771 h 2762250"/>
                <a:gd name="connsiteX2" fmla="*/ 1320906 w 2530575"/>
                <a:gd name="connsiteY2" fmla="*/ 2762250 h 2762250"/>
                <a:gd name="connsiteX3" fmla="*/ 2530575 w 2530575"/>
                <a:gd name="connsiteY3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0575" h="2762250">
                  <a:moveTo>
                    <a:pt x="2530575" y="0"/>
                  </a:moveTo>
                  <a:lnTo>
                    <a:pt x="0" y="1354771"/>
                  </a:lnTo>
                  <a:lnTo>
                    <a:pt x="1320906" y="2762250"/>
                  </a:lnTo>
                  <a:lnTo>
                    <a:pt x="253057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17358" y="-5316"/>
              <a:ext cx="4354033" cy="1222744"/>
            </a:xfrm>
            <a:custGeom>
              <a:avLst/>
              <a:gdLst>
                <a:gd name="connsiteX0" fmla="*/ 0 w 4354033"/>
                <a:gd name="connsiteY0" fmla="*/ 0 h 1217428"/>
                <a:gd name="connsiteX1" fmla="*/ 3067493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54033"/>
                <a:gd name="connsiteY0" fmla="*/ 0 h 1217428"/>
                <a:gd name="connsiteX1" fmla="*/ 3088758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75298"/>
                <a:gd name="connsiteY0" fmla="*/ 0 h 1217428"/>
                <a:gd name="connsiteX1" fmla="*/ 3088758 w 4375298"/>
                <a:gd name="connsiteY1" fmla="*/ 10632 h 1217428"/>
                <a:gd name="connsiteX2" fmla="*/ 4375298 w 4375298"/>
                <a:gd name="connsiteY2" fmla="*/ 1217428 h 1217428"/>
                <a:gd name="connsiteX3" fmla="*/ 0 w 4375298"/>
                <a:gd name="connsiteY3" fmla="*/ 0 h 1217428"/>
                <a:gd name="connsiteX0" fmla="*/ 0 w 4364666"/>
                <a:gd name="connsiteY0" fmla="*/ 0 h 1217428"/>
                <a:gd name="connsiteX1" fmla="*/ 3088758 w 4364666"/>
                <a:gd name="connsiteY1" fmla="*/ 10632 h 1217428"/>
                <a:gd name="connsiteX2" fmla="*/ 4364666 w 4364666"/>
                <a:gd name="connsiteY2" fmla="*/ 1217428 h 1217428"/>
                <a:gd name="connsiteX3" fmla="*/ 0 w 4364666"/>
                <a:gd name="connsiteY3" fmla="*/ 0 h 1217428"/>
                <a:gd name="connsiteX0" fmla="*/ 0 w 4354033"/>
                <a:gd name="connsiteY0" fmla="*/ 0 h 1222744"/>
                <a:gd name="connsiteX1" fmla="*/ 3088758 w 4354033"/>
                <a:gd name="connsiteY1" fmla="*/ 10632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  <a:gd name="connsiteX0" fmla="*/ 0 w 4354033"/>
                <a:gd name="connsiteY0" fmla="*/ 5317 h 1228061"/>
                <a:gd name="connsiteX1" fmla="*/ 3083442 w 4354033"/>
                <a:gd name="connsiteY1" fmla="*/ 0 h 1228061"/>
                <a:gd name="connsiteX2" fmla="*/ 4354033 w 4354033"/>
                <a:gd name="connsiteY2" fmla="*/ 1228061 h 1228061"/>
                <a:gd name="connsiteX3" fmla="*/ 0 w 4354033"/>
                <a:gd name="connsiteY3" fmla="*/ 5317 h 1228061"/>
                <a:gd name="connsiteX0" fmla="*/ 0 w 4354033"/>
                <a:gd name="connsiteY0" fmla="*/ 0 h 1222744"/>
                <a:gd name="connsiteX1" fmla="*/ 3094074 w 4354033"/>
                <a:gd name="connsiteY1" fmla="*/ 5315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4033" h="1222744">
                  <a:moveTo>
                    <a:pt x="0" y="0"/>
                  </a:moveTo>
                  <a:lnTo>
                    <a:pt x="3094074" y="5315"/>
                  </a:lnTo>
                  <a:lnTo>
                    <a:pt x="4354033" y="12227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8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8690614" y="3782459"/>
              <a:ext cx="2818349" cy="3087424"/>
            </a:xfrm>
            <a:custGeom>
              <a:avLst/>
              <a:gdLst>
                <a:gd name="connsiteX0" fmla="*/ 2270113 w 2753791"/>
                <a:gd name="connsiteY0" fmla="*/ 0 h 3029171"/>
                <a:gd name="connsiteX1" fmla="*/ 0 w 2753791"/>
                <a:gd name="connsiteY1" fmla="*/ 3025640 h 3029171"/>
                <a:gd name="connsiteX2" fmla="*/ 2753791 w 2753791"/>
                <a:gd name="connsiteY2" fmla="*/ 3029171 h 3029171"/>
                <a:gd name="connsiteX3" fmla="*/ 2270113 w 2753791"/>
                <a:gd name="connsiteY3" fmla="*/ 0 h 3029171"/>
                <a:gd name="connsiteX0" fmla="*/ 2247810 w 2753791"/>
                <a:gd name="connsiteY0" fmla="*/ 0 h 3073776"/>
                <a:gd name="connsiteX1" fmla="*/ 0 w 2753791"/>
                <a:gd name="connsiteY1" fmla="*/ 3070245 h 3073776"/>
                <a:gd name="connsiteX2" fmla="*/ 2753791 w 2753791"/>
                <a:gd name="connsiteY2" fmla="*/ 3073776 h 3073776"/>
                <a:gd name="connsiteX3" fmla="*/ 2247810 w 2753791"/>
                <a:gd name="connsiteY3" fmla="*/ 0 h 3073776"/>
                <a:gd name="connsiteX0" fmla="*/ 2311420 w 2817401"/>
                <a:gd name="connsiteY0" fmla="*/ 0 h 3073776"/>
                <a:gd name="connsiteX1" fmla="*/ 0 w 2817401"/>
                <a:gd name="connsiteY1" fmla="*/ 3062294 h 3073776"/>
                <a:gd name="connsiteX2" fmla="*/ 2817401 w 2817401"/>
                <a:gd name="connsiteY2" fmla="*/ 3073776 h 3073776"/>
                <a:gd name="connsiteX3" fmla="*/ 2311420 w 2817401"/>
                <a:gd name="connsiteY3" fmla="*/ 0 h 3073776"/>
                <a:gd name="connsiteX0" fmla="*/ 2311420 w 2817401"/>
                <a:gd name="connsiteY0" fmla="*/ 0 h 3089589"/>
                <a:gd name="connsiteX1" fmla="*/ 0 w 2817401"/>
                <a:gd name="connsiteY1" fmla="*/ 3089589 h 3089589"/>
                <a:gd name="connsiteX2" fmla="*/ 2817401 w 2817401"/>
                <a:gd name="connsiteY2" fmla="*/ 3073776 h 3089589"/>
                <a:gd name="connsiteX3" fmla="*/ 2311420 w 2817401"/>
                <a:gd name="connsiteY3" fmla="*/ 0 h 3089589"/>
                <a:gd name="connsiteX0" fmla="*/ 2306657 w 2812638"/>
                <a:gd name="connsiteY0" fmla="*/ 0 h 3089589"/>
                <a:gd name="connsiteX1" fmla="*/ 0 w 2812638"/>
                <a:gd name="connsiteY1" fmla="*/ 3089589 h 3089589"/>
                <a:gd name="connsiteX2" fmla="*/ 2812638 w 2812638"/>
                <a:gd name="connsiteY2" fmla="*/ 3073776 h 3089589"/>
                <a:gd name="connsiteX3" fmla="*/ 2306657 w 2812638"/>
                <a:gd name="connsiteY3" fmla="*/ 0 h 3089589"/>
                <a:gd name="connsiteX0" fmla="*/ 2306657 w 2812638"/>
                <a:gd name="connsiteY0" fmla="*/ 0 h 3084826"/>
                <a:gd name="connsiteX1" fmla="*/ 0 w 2812638"/>
                <a:gd name="connsiteY1" fmla="*/ 3084826 h 3084826"/>
                <a:gd name="connsiteX2" fmla="*/ 2812638 w 2812638"/>
                <a:gd name="connsiteY2" fmla="*/ 3073776 h 3084826"/>
                <a:gd name="connsiteX3" fmla="*/ 2306657 w 2812638"/>
                <a:gd name="connsiteY3" fmla="*/ 0 h 3084826"/>
                <a:gd name="connsiteX0" fmla="*/ 2292370 w 2798351"/>
                <a:gd name="connsiteY0" fmla="*/ 0 h 3084826"/>
                <a:gd name="connsiteX1" fmla="*/ 0 w 2798351"/>
                <a:gd name="connsiteY1" fmla="*/ 3084826 h 3084826"/>
                <a:gd name="connsiteX2" fmla="*/ 2798351 w 2798351"/>
                <a:gd name="connsiteY2" fmla="*/ 3073776 h 3084826"/>
                <a:gd name="connsiteX3" fmla="*/ 2292370 w 279835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3114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311420 w 2804701"/>
                <a:gd name="connsiteY3" fmla="*/ 0 h 3084826"/>
                <a:gd name="connsiteX0" fmla="*/ 2311420 w 2804701"/>
                <a:gd name="connsiteY0" fmla="*/ 0 h 3087424"/>
                <a:gd name="connsiteX1" fmla="*/ 0 w 2804701"/>
                <a:gd name="connsiteY1" fmla="*/ 3084826 h 3087424"/>
                <a:gd name="connsiteX2" fmla="*/ 2804701 w 2804701"/>
                <a:gd name="connsiteY2" fmla="*/ 3087424 h 3087424"/>
                <a:gd name="connsiteX3" fmla="*/ 2311420 w 2804701"/>
                <a:gd name="connsiteY3" fmla="*/ 0 h 3087424"/>
                <a:gd name="connsiteX0" fmla="*/ 2311420 w 2818349"/>
                <a:gd name="connsiteY0" fmla="*/ 0 h 3087424"/>
                <a:gd name="connsiteX1" fmla="*/ 0 w 2818349"/>
                <a:gd name="connsiteY1" fmla="*/ 3084826 h 3087424"/>
                <a:gd name="connsiteX2" fmla="*/ 2818349 w 2818349"/>
                <a:gd name="connsiteY2" fmla="*/ 3087424 h 3087424"/>
                <a:gd name="connsiteX3" fmla="*/ 2311420 w 2818349"/>
                <a:gd name="connsiteY3" fmla="*/ 0 h 30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49" h="3087424">
                  <a:moveTo>
                    <a:pt x="2311420" y="0"/>
                  </a:moveTo>
                  <a:lnTo>
                    <a:pt x="0" y="3084826"/>
                  </a:lnTo>
                  <a:lnTo>
                    <a:pt x="2818349" y="3087424"/>
                  </a:lnTo>
                  <a:lnTo>
                    <a:pt x="231142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2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7660347" y="1094096"/>
              <a:ext cx="4531653" cy="1344304"/>
            </a:xfrm>
            <a:custGeom>
              <a:avLst/>
              <a:gdLst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43113 w 4533900"/>
                <a:gd name="connsiteY2" fmla="*/ 1371600 h 1371600"/>
                <a:gd name="connsiteX3" fmla="*/ 0 w 4533900"/>
                <a:gd name="connsiteY3" fmla="*/ 142875 h 1371600"/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21848 w 4533900"/>
                <a:gd name="connsiteY2" fmla="*/ 1371600 h 1371600"/>
                <a:gd name="connsiteX3" fmla="*/ 0 w 4533900"/>
                <a:gd name="connsiteY3" fmla="*/ 142875 h 1371600"/>
                <a:gd name="connsiteX0" fmla="*/ 0 w 4544532"/>
                <a:gd name="connsiteY0" fmla="*/ 153508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53508 h 1371600"/>
                <a:gd name="connsiteX0" fmla="*/ 0 w 4544532"/>
                <a:gd name="connsiteY0" fmla="*/ 142875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42875 h 1371600"/>
                <a:gd name="connsiteX0" fmla="*/ 0 w 4536805"/>
                <a:gd name="connsiteY0" fmla="*/ 148026 h 1371600"/>
                <a:gd name="connsiteX1" fmla="*/ 4536805 w 4536805"/>
                <a:gd name="connsiteY1" fmla="*/ 0 h 1371600"/>
                <a:gd name="connsiteX2" fmla="*/ 2024753 w 4536805"/>
                <a:gd name="connsiteY2" fmla="*/ 1371600 h 1371600"/>
                <a:gd name="connsiteX3" fmla="*/ 0 w 4536805"/>
                <a:gd name="connsiteY3" fmla="*/ 148026 h 1371600"/>
                <a:gd name="connsiteX0" fmla="*/ 0 w 4531653"/>
                <a:gd name="connsiteY0" fmla="*/ 142874 h 1371600"/>
                <a:gd name="connsiteX1" fmla="*/ 4531653 w 4531653"/>
                <a:gd name="connsiteY1" fmla="*/ 0 h 1371600"/>
                <a:gd name="connsiteX2" fmla="*/ 2019601 w 4531653"/>
                <a:gd name="connsiteY2" fmla="*/ 1371600 h 1371600"/>
                <a:gd name="connsiteX3" fmla="*/ 0 w 4531653"/>
                <a:gd name="connsiteY3" fmla="*/ 142874 h 1371600"/>
                <a:gd name="connsiteX0" fmla="*/ 0 w 3944799"/>
                <a:gd name="connsiteY0" fmla="*/ 33692 h 1262418"/>
                <a:gd name="connsiteX1" fmla="*/ 3944799 w 3944799"/>
                <a:gd name="connsiteY1" fmla="*/ 0 h 1262418"/>
                <a:gd name="connsiteX2" fmla="*/ 2019601 w 3944799"/>
                <a:gd name="connsiteY2" fmla="*/ 1262418 h 1262418"/>
                <a:gd name="connsiteX3" fmla="*/ 0 w 3944799"/>
                <a:gd name="connsiteY3" fmla="*/ 33692 h 1262418"/>
                <a:gd name="connsiteX0" fmla="*/ 0 w 4531653"/>
                <a:gd name="connsiteY0" fmla="*/ 115578 h 1344304"/>
                <a:gd name="connsiteX1" fmla="*/ 4531653 w 4531653"/>
                <a:gd name="connsiteY1" fmla="*/ 0 h 1344304"/>
                <a:gd name="connsiteX2" fmla="*/ 2019601 w 4531653"/>
                <a:gd name="connsiteY2" fmla="*/ 1344304 h 1344304"/>
                <a:gd name="connsiteX3" fmla="*/ 0 w 4531653"/>
                <a:gd name="connsiteY3" fmla="*/ 115578 h 134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653" h="1344304">
                  <a:moveTo>
                    <a:pt x="0" y="115578"/>
                  </a:moveTo>
                  <a:lnTo>
                    <a:pt x="4531653" y="0"/>
                  </a:lnTo>
                  <a:lnTo>
                    <a:pt x="2019601" y="1344304"/>
                  </a:lnTo>
                  <a:lnTo>
                    <a:pt x="0" y="115578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67336" y="4700371"/>
              <a:ext cx="4645354" cy="2166557"/>
            </a:xfrm>
            <a:custGeom>
              <a:avLst/>
              <a:gdLst>
                <a:gd name="connsiteX0" fmla="*/ 0 w 4632158"/>
                <a:gd name="connsiteY0" fmla="*/ 1239253 h 2129590"/>
                <a:gd name="connsiteX1" fmla="*/ 3645569 w 4632158"/>
                <a:gd name="connsiteY1" fmla="*/ 0 h 2129590"/>
                <a:gd name="connsiteX2" fmla="*/ 4632158 w 4632158"/>
                <a:gd name="connsiteY2" fmla="*/ 2129590 h 2129590"/>
                <a:gd name="connsiteX3" fmla="*/ 0 w 4632158"/>
                <a:gd name="connsiteY3" fmla="*/ 1239253 h 2129590"/>
                <a:gd name="connsiteX0" fmla="*/ 0 w 4632158"/>
                <a:gd name="connsiteY0" fmla="*/ 1243228 h 2133565"/>
                <a:gd name="connsiteX1" fmla="*/ 3641593 w 4632158"/>
                <a:gd name="connsiteY1" fmla="*/ 0 h 2133565"/>
                <a:gd name="connsiteX2" fmla="*/ 4632158 w 4632158"/>
                <a:gd name="connsiteY2" fmla="*/ 2133565 h 2133565"/>
                <a:gd name="connsiteX3" fmla="*/ 0 w 4632158"/>
                <a:gd name="connsiteY3" fmla="*/ 1243228 h 2133565"/>
                <a:gd name="connsiteX0" fmla="*/ 0 w 4656011"/>
                <a:gd name="connsiteY0" fmla="*/ 1243228 h 2157419"/>
                <a:gd name="connsiteX1" fmla="*/ 3641593 w 4656011"/>
                <a:gd name="connsiteY1" fmla="*/ 0 h 2157419"/>
                <a:gd name="connsiteX2" fmla="*/ 4656011 w 4656011"/>
                <a:gd name="connsiteY2" fmla="*/ 2157419 h 2157419"/>
                <a:gd name="connsiteX3" fmla="*/ 0 w 4656011"/>
                <a:gd name="connsiteY3" fmla="*/ 1243228 h 2157419"/>
                <a:gd name="connsiteX0" fmla="*/ 0 w 4659987"/>
                <a:gd name="connsiteY0" fmla="*/ 1247204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47204 h 2157419"/>
                <a:gd name="connsiteX0" fmla="*/ 0 w 4667938"/>
                <a:gd name="connsiteY0" fmla="*/ 1263107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63107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59987"/>
                <a:gd name="connsiteY0" fmla="*/ 1251181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51181 h 2157419"/>
                <a:gd name="connsiteX0" fmla="*/ 0 w 4674275"/>
                <a:gd name="connsiteY0" fmla="*/ 1251181 h 2157419"/>
                <a:gd name="connsiteX1" fmla="*/ 3645569 w 4674275"/>
                <a:gd name="connsiteY1" fmla="*/ 0 h 2157419"/>
                <a:gd name="connsiteX2" fmla="*/ 4674275 w 4674275"/>
                <a:gd name="connsiteY2" fmla="*/ 2157419 h 2157419"/>
                <a:gd name="connsiteX3" fmla="*/ 0 w 4674275"/>
                <a:gd name="connsiteY3" fmla="*/ 1251181 h 2157419"/>
                <a:gd name="connsiteX0" fmla="*/ 0 w 4683800"/>
                <a:gd name="connsiteY0" fmla="*/ 1251181 h 2157419"/>
                <a:gd name="connsiteX1" fmla="*/ 3655094 w 4683800"/>
                <a:gd name="connsiteY1" fmla="*/ 0 h 2157419"/>
                <a:gd name="connsiteX2" fmla="*/ 4683800 w 4683800"/>
                <a:gd name="connsiteY2" fmla="*/ 2157419 h 2157419"/>
                <a:gd name="connsiteX3" fmla="*/ 0 w 4683800"/>
                <a:gd name="connsiteY3" fmla="*/ 1251181 h 2157419"/>
                <a:gd name="connsiteX0" fmla="*/ 0 w 4695230"/>
                <a:gd name="connsiteY0" fmla="*/ 1251181 h 2157419"/>
                <a:gd name="connsiteX1" fmla="*/ 3666524 w 4695230"/>
                <a:gd name="connsiteY1" fmla="*/ 0 h 2157419"/>
                <a:gd name="connsiteX2" fmla="*/ 4695230 w 4695230"/>
                <a:gd name="connsiteY2" fmla="*/ 2157419 h 2157419"/>
                <a:gd name="connsiteX3" fmla="*/ 0 w 4695230"/>
                <a:gd name="connsiteY3" fmla="*/ 1251181 h 2157419"/>
                <a:gd name="connsiteX0" fmla="*/ 0 w 4695230"/>
                <a:gd name="connsiteY0" fmla="*/ 1251181 h 2171067"/>
                <a:gd name="connsiteX1" fmla="*/ 3666524 w 4695230"/>
                <a:gd name="connsiteY1" fmla="*/ 0 h 2171067"/>
                <a:gd name="connsiteX2" fmla="*/ 4695230 w 4695230"/>
                <a:gd name="connsiteY2" fmla="*/ 2171067 h 2171067"/>
                <a:gd name="connsiteX3" fmla="*/ 0 w 4695230"/>
                <a:gd name="connsiteY3" fmla="*/ 1251181 h 2171067"/>
                <a:gd name="connsiteX0" fmla="*/ 0 w 4708878"/>
                <a:gd name="connsiteY0" fmla="*/ 1251181 h 2184715"/>
                <a:gd name="connsiteX1" fmla="*/ 3666524 w 4708878"/>
                <a:gd name="connsiteY1" fmla="*/ 0 h 2184715"/>
                <a:gd name="connsiteX2" fmla="*/ 4708878 w 4708878"/>
                <a:gd name="connsiteY2" fmla="*/ 2184715 h 2184715"/>
                <a:gd name="connsiteX3" fmla="*/ 0 w 4708878"/>
                <a:gd name="connsiteY3" fmla="*/ 1251181 h 2184715"/>
                <a:gd name="connsiteX0" fmla="*/ 0 w 4722526"/>
                <a:gd name="connsiteY0" fmla="*/ 1251181 h 2198363"/>
                <a:gd name="connsiteX1" fmla="*/ 3666524 w 4722526"/>
                <a:gd name="connsiteY1" fmla="*/ 0 h 2198363"/>
                <a:gd name="connsiteX2" fmla="*/ 4722526 w 4722526"/>
                <a:gd name="connsiteY2" fmla="*/ 2198363 h 2198363"/>
                <a:gd name="connsiteX3" fmla="*/ 0 w 4722526"/>
                <a:gd name="connsiteY3" fmla="*/ 1251181 h 2198363"/>
                <a:gd name="connsiteX0" fmla="*/ 0 w 4658916"/>
                <a:gd name="connsiteY0" fmla="*/ 1251181 h 2190411"/>
                <a:gd name="connsiteX1" fmla="*/ 3666524 w 4658916"/>
                <a:gd name="connsiteY1" fmla="*/ 0 h 2190411"/>
                <a:gd name="connsiteX2" fmla="*/ 4658916 w 4658916"/>
                <a:gd name="connsiteY2" fmla="*/ 2190411 h 2190411"/>
                <a:gd name="connsiteX3" fmla="*/ 0 w 4658916"/>
                <a:gd name="connsiteY3" fmla="*/ 1251181 h 2190411"/>
                <a:gd name="connsiteX0" fmla="*/ 0 w 4658916"/>
                <a:gd name="connsiteY0" fmla="*/ 1251181 h 2166557"/>
                <a:gd name="connsiteX1" fmla="*/ 3666524 w 4658916"/>
                <a:gd name="connsiteY1" fmla="*/ 0 h 2166557"/>
                <a:gd name="connsiteX2" fmla="*/ 4658916 w 4658916"/>
                <a:gd name="connsiteY2" fmla="*/ 2166557 h 2166557"/>
                <a:gd name="connsiteX3" fmla="*/ 0 w 4658916"/>
                <a:gd name="connsiteY3" fmla="*/ 1251181 h 2166557"/>
                <a:gd name="connsiteX0" fmla="*/ 0 w 4670136"/>
                <a:gd name="connsiteY0" fmla="*/ 1251181 h 2166557"/>
                <a:gd name="connsiteX1" fmla="*/ 3677744 w 4670136"/>
                <a:gd name="connsiteY1" fmla="*/ 0 h 2166557"/>
                <a:gd name="connsiteX2" fmla="*/ 4670136 w 4670136"/>
                <a:gd name="connsiteY2" fmla="*/ 2166557 h 2166557"/>
                <a:gd name="connsiteX3" fmla="*/ 0 w 4670136"/>
                <a:gd name="connsiteY3" fmla="*/ 1251181 h 2166557"/>
                <a:gd name="connsiteX0" fmla="*/ 0 w 4653306"/>
                <a:gd name="connsiteY0" fmla="*/ 1251181 h 2166557"/>
                <a:gd name="connsiteX1" fmla="*/ 3660914 w 4653306"/>
                <a:gd name="connsiteY1" fmla="*/ 0 h 2166557"/>
                <a:gd name="connsiteX2" fmla="*/ 4653306 w 4653306"/>
                <a:gd name="connsiteY2" fmla="*/ 2166557 h 2166557"/>
                <a:gd name="connsiteX3" fmla="*/ 0 w 4653306"/>
                <a:gd name="connsiteY3" fmla="*/ 1251181 h 2166557"/>
                <a:gd name="connsiteX0" fmla="*/ 0 w 4001299"/>
                <a:gd name="connsiteY0" fmla="*/ 869518 h 2166557"/>
                <a:gd name="connsiteX1" fmla="*/ 3008907 w 4001299"/>
                <a:gd name="connsiteY1" fmla="*/ 0 h 2166557"/>
                <a:gd name="connsiteX2" fmla="*/ 4001299 w 4001299"/>
                <a:gd name="connsiteY2" fmla="*/ 2166557 h 2166557"/>
                <a:gd name="connsiteX3" fmla="*/ 0 w 4001299"/>
                <a:gd name="connsiteY3" fmla="*/ 869518 h 2166557"/>
                <a:gd name="connsiteX0" fmla="*/ 0 w 4645354"/>
                <a:gd name="connsiteY0" fmla="*/ 1251181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51181 h 2166557"/>
                <a:gd name="connsiteX0" fmla="*/ 0 w 4645354"/>
                <a:gd name="connsiteY0" fmla="*/ 1243230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43230 h 21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354" h="2166557">
                  <a:moveTo>
                    <a:pt x="0" y="1243230"/>
                  </a:moveTo>
                  <a:lnTo>
                    <a:pt x="3652962" y="0"/>
                  </a:lnTo>
                  <a:lnTo>
                    <a:pt x="4645354" y="2166557"/>
                  </a:lnTo>
                  <a:lnTo>
                    <a:pt x="0" y="124323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6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541852" y="3007895"/>
              <a:ext cx="2834884" cy="2947737"/>
            </a:xfrm>
            <a:custGeom>
              <a:avLst/>
              <a:gdLst>
                <a:gd name="connsiteX0" fmla="*/ 0 w 2791326"/>
                <a:gd name="connsiteY0" fmla="*/ 1816768 h 2947737"/>
                <a:gd name="connsiteX1" fmla="*/ 493294 w 2791326"/>
                <a:gd name="connsiteY1" fmla="*/ 2947737 h 2947737"/>
                <a:gd name="connsiteX2" fmla="*/ 2791326 w 2791326"/>
                <a:gd name="connsiteY2" fmla="*/ 0 h 2947737"/>
                <a:gd name="connsiteX3" fmla="*/ 0 w 2791326"/>
                <a:gd name="connsiteY3" fmla="*/ 1816768 h 2947737"/>
                <a:gd name="connsiteX0" fmla="*/ 0 w 2799638"/>
                <a:gd name="connsiteY0" fmla="*/ 1845863 h 2947737"/>
                <a:gd name="connsiteX1" fmla="*/ 501606 w 2799638"/>
                <a:gd name="connsiteY1" fmla="*/ 2947737 h 2947737"/>
                <a:gd name="connsiteX2" fmla="*/ 2799638 w 2799638"/>
                <a:gd name="connsiteY2" fmla="*/ 0 h 2947737"/>
                <a:gd name="connsiteX3" fmla="*/ 0 w 2799638"/>
                <a:gd name="connsiteY3" fmla="*/ 1845863 h 2947737"/>
                <a:gd name="connsiteX0" fmla="*/ 0 w 2826933"/>
                <a:gd name="connsiteY0" fmla="*/ 1886806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86806 h 2947737"/>
                <a:gd name="connsiteX0" fmla="*/ 0 w 2826933"/>
                <a:gd name="connsiteY0" fmla="*/ 1859510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26933"/>
                <a:gd name="connsiteY0" fmla="*/ 1859510 h 2947737"/>
                <a:gd name="connsiteX1" fmla="*/ 52329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34884"/>
                <a:gd name="connsiteY0" fmla="*/ 1867462 h 2947737"/>
                <a:gd name="connsiteX1" fmla="*/ 531242 w 2834884"/>
                <a:gd name="connsiteY1" fmla="*/ 2947737 h 2947737"/>
                <a:gd name="connsiteX2" fmla="*/ 2834884 w 2834884"/>
                <a:gd name="connsiteY2" fmla="*/ 0 h 2947737"/>
                <a:gd name="connsiteX3" fmla="*/ 0 w 2834884"/>
                <a:gd name="connsiteY3" fmla="*/ 1867462 h 294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4884" h="2947737">
                  <a:moveTo>
                    <a:pt x="0" y="1867462"/>
                  </a:moveTo>
                  <a:lnTo>
                    <a:pt x="531242" y="2947737"/>
                  </a:lnTo>
                  <a:lnTo>
                    <a:pt x="2834884" y="0"/>
                  </a:lnTo>
                  <a:lnTo>
                    <a:pt x="0" y="1867462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  <a:noFill/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845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20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62252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2 REVERSED line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-1" y="0"/>
            <a:ext cx="12188950" cy="6858000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420216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93450"/>
              <a:gd name="connsiteY0" fmla="*/ 5201391 h 5201391"/>
              <a:gd name="connsiteX1" fmla="*/ 4202163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  <a:gd name="connsiteX0" fmla="*/ 0 w 6093450"/>
              <a:gd name="connsiteY0" fmla="*/ 5201391 h 5201391"/>
              <a:gd name="connsiteX1" fmla="*/ 4055721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3450" h="5201391">
                <a:moveTo>
                  <a:pt x="0" y="5201391"/>
                </a:moveTo>
                <a:lnTo>
                  <a:pt x="4055721" y="0"/>
                </a:lnTo>
                <a:lnTo>
                  <a:pt x="6093450" y="1739044"/>
                </a:lnTo>
                <a:lnTo>
                  <a:pt x="0" y="5201391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2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_2 REVERSED line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 flipH="1" flipV="1">
            <a:off x="-1" y="0"/>
            <a:ext cx="12188950" cy="6858000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420216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93450"/>
              <a:gd name="connsiteY0" fmla="*/ 5201391 h 5201391"/>
              <a:gd name="connsiteX1" fmla="*/ 4202163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  <a:gd name="connsiteX0" fmla="*/ 0 w 6093450"/>
              <a:gd name="connsiteY0" fmla="*/ 5201391 h 5201391"/>
              <a:gd name="connsiteX1" fmla="*/ 4055721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3450" h="5201391">
                <a:moveTo>
                  <a:pt x="0" y="5201391"/>
                </a:moveTo>
                <a:lnTo>
                  <a:pt x="4055721" y="0"/>
                </a:lnTo>
                <a:lnTo>
                  <a:pt x="6093450" y="1739044"/>
                </a:lnTo>
                <a:lnTo>
                  <a:pt x="0" y="5201391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6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2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 flipH="1" flipV="1">
            <a:off x="-1" y="0"/>
            <a:ext cx="12188950" cy="6858000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420216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93450"/>
              <a:gd name="connsiteY0" fmla="*/ 5201391 h 5201391"/>
              <a:gd name="connsiteX1" fmla="*/ 4202163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  <a:gd name="connsiteX0" fmla="*/ 0 w 6093450"/>
              <a:gd name="connsiteY0" fmla="*/ 5201391 h 5201391"/>
              <a:gd name="connsiteX1" fmla="*/ 4055721 w 6093450"/>
              <a:gd name="connsiteY1" fmla="*/ 0 h 5201391"/>
              <a:gd name="connsiteX2" fmla="*/ 6093450 w 6093450"/>
              <a:gd name="connsiteY2" fmla="*/ 1739044 h 5201391"/>
              <a:gd name="connsiteX3" fmla="*/ 0 w 6093450"/>
              <a:gd name="connsiteY3" fmla="*/ 5201391 h 5201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3450" h="5201391">
                <a:moveTo>
                  <a:pt x="0" y="5201391"/>
                </a:moveTo>
                <a:lnTo>
                  <a:pt x="4055721" y="0"/>
                </a:lnTo>
                <a:lnTo>
                  <a:pt x="6093450" y="1739044"/>
                </a:lnTo>
                <a:lnTo>
                  <a:pt x="0" y="5201391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84048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6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3 REVERSED line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5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" y="-634336"/>
            <a:ext cx="12186960" cy="8126672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2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_3 REVERSED line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" y="-634336"/>
            <a:ext cx="12186960" cy="812667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noFill/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0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3 REVERSED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" y="-634336"/>
            <a:ext cx="12186960" cy="8126672"/>
          </a:xfrm>
          <a:prstGeom prst="rect">
            <a:avLst/>
          </a:prstGeom>
        </p:spPr>
      </p:pic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3895344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6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_1 lin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8" y="2286000"/>
            <a:ext cx="9521825" cy="1051116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One-line title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4257741"/>
            <a:ext cx="1978025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8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22302"/>
            <a:ext cx="10566400" cy="4937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3" y="1524000"/>
            <a:ext cx="9613900" cy="42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6429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227" y="641408"/>
            <a:ext cx="10925898" cy="323165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733" y="1498335"/>
            <a:ext cx="11173384" cy="2437591"/>
          </a:xfrm>
          <a:prstGeom prst="rect">
            <a:avLst/>
          </a:prstGeom>
        </p:spPr>
        <p:txBody>
          <a:bodyPr lIns="121899" tIns="60949" rIns="121899" bIns="6094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343" y="6621547"/>
            <a:ext cx="3594100" cy="153888"/>
          </a:xfrm>
          <a:prstGeom prst="rect">
            <a:avLst/>
          </a:prstGeom>
        </p:spPr>
        <p:txBody>
          <a:bodyPr lIns="121899" tIns="60949" rIns="121899" bIns="60949"/>
          <a:lstStyle>
            <a:lvl1pPr>
              <a:defRPr/>
            </a:lvl1pPr>
          </a:lstStyle>
          <a:p>
            <a:r>
              <a:rPr lang="en-US">
                <a:solidFill>
                  <a:prstClr val="black"/>
                </a:solidFill>
              </a:rPr>
              <a:t>© 3M 2007.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2718436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_5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1353104" cy="757243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  <p:grpSp>
        <p:nvGrpSpPr>
          <p:cNvPr id="22" name="Group 21"/>
          <p:cNvGrpSpPr/>
          <p:nvPr userDrawn="1"/>
        </p:nvGrpSpPr>
        <p:grpSpPr>
          <a:xfrm>
            <a:off x="6095262" y="0"/>
            <a:ext cx="6101116" cy="7572432"/>
            <a:chOff x="6095262" y="0"/>
            <a:chExt cx="6101116" cy="6858864"/>
          </a:xfrm>
        </p:grpSpPr>
        <p:sp>
          <p:nvSpPr>
            <p:cNvPr id="23" name="Freeform 22"/>
            <p:cNvSpPr/>
            <p:nvPr userDrawn="1"/>
          </p:nvSpPr>
          <p:spPr>
            <a:xfrm>
              <a:off x="6105525" y="0"/>
              <a:ext cx="6082158" cy="6858000"/>
            </a:xfrm>
            <a:custGeom>
              <a:avLst/>
              <a:gdLst>
                <a:gd name="connsiteX0" fmla="*/ 6096000 w 6096000"/>
                <a:gd name="connsiteY0" fmla="*/ 0 h 6867525"/>
                <a:gd name="connsiteX1" fmla="*/ 0 w 6096000"/>
                <a:gd name="connsiteY1" fmla="*/ 9525 h 6867525"/>
                <a:gd name="connsiteX2" fmla="*/ 3362325 w 6096000"/>
                <a:gd name="connsiteY2" fmla="*/ 6867525 h 6867525"/>
                <a:gd name="connsiteX3" fmla="*/ 6096000 w 6096000"/>
                <a:gd name="connsiteY3" fmla="*/ 6858000 h 6867525"/>
                <a:gd name="connsiteX4" fmla="*/ 6096000 w 6096000"/>
                <a:gd name="connsiteY4" fmla="*/ 0 h 686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0" h="6867525">
                  <a:moveTo>
                    <a:pt x="6096000" y="0"/>
                  </a:moveTo>
                  <a:lnTo>
                    <a:pt x="0" y="9525"/>
                  </a:lnTo>
                  <a:lnTo>
                    <a:pt x="3362325" y="6867525"/>
                  </a:lnTo>
                  <a:lnTo>
                    <a:pt x="6096000" y="6858000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4" name="Freeform 23"/>
            <p:cNvSpPr/>
            <p:nvPr userDrawn="1"/>
          </p:nvSpPr>
          <p:spPr>
            <a:xfrm flipH="1">
              <a:off x="6099048" y="0"/>
              <a:ext cx="6096736" cy="4569416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  <a:gd name="connsiteX0" fmla="*/ 2623 w 3395129"/>
                <a:gd name="connsiteY0" fmla="*/ 652 h 3446751"/>
                <a:gd name="connsiteX1" fmla="*/ 0 w 3395129"/>
                <a:gd name="connsiteY1" fmla="*/ 3446751 h 3446751"/>
                <a:gd name="connsiteX2" fmla="*/ 3395129 w 3395129"/>
                <a:gd name="connsiteY2" fmla="*/ 0 h 3446751"/>
                <a:gd name="connsiteX3" fmla="*/ 2623 w 3395129"/>
                <a:gd name="connsiteY3" fmla="*/ 652 h 344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5129" h="3446751">
                  <a:moveTo>
                    <a:pt x="2623" y="652"/>
                  </a:moveTo>
                  <a:cubicBezTo>
                    <a:pt x="1749" y="1149352"/>
                    <a:pt x="874" y="2298051"/>
                    <a:pt x="0" y="3446751"/>
                  </a:cubicBezTo>
                  <a:lnTo>
                    <a:pt x="3395129" y="0"/>
                  </a:lnTo>
                  <a:lnTo>
                    <a:pt x="2623" y="652"/>
                  </a:lnTo>
                  <a:close/>
                </a:path>
              </a:pathLst>
            </a:custGeom>
            <a:gradFill flip="none" rotWithShape="1">
              <a:gsLst>
                <a:gs pos="1000">
                  <a:schemeClr val="accent2"/>
                </a:gs>
                <a:gs pos="100000">
                  <a:schemeClr val="accent3"/>
                </a:gs>
              </a:gsLst>
              <a:lin ang="120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25" name="Freeform 24"/>
            <p:cNvSpPr/>
            <p:nvPr userDrawn="1"/>
          </p:nvSpPr>
          <p:spPr>
            <a:xfrm flipH="1">
              <a:off x="9451181" y="4569416"/>
              <a:ext cx="2745197" cy="2289448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  <a:gd name="connsiteX0" fmla="*/ 1529836 w 1529836"/>
                <a:gd name="connsiteY0" fmla="*/ 1726951 h 1726951"/>
                <a:gd name="connsiteX1" fmla="*/ 4894 w 1529836"/>
                <a:gd name="connsiteY1" fmla="*/ 0 h 1726951"/>
                <a:gd name="connsiteX2" fmla="*/ 0 w 1529836"/>
                <a:gd name="connsiteY2" fmla="*/ 1719114 h 1726951"/>
                <a:gd name="connsiteX3" fmla="*/ 1529836 w 1529836"/>
                <a:gd name="connsiteY3" fmla="*/ 1726951 h 1726951"/>
                <a:gd name="connsiteX0" fmla="*/ 1524956 w 1524956"/>
                <a:gd name="connsiteY0" fmla="*/ 1726951 h 1726951"/>
                <a:gd name="connsiteX1" fmla="*/ 14 w 1524956"/>
                <a:gd name="connsiteY1" fmla="*/ 0 h 1726951"/>
                <a:gd name="connsiteX2" fmla="*/ 139661 w 1524956"/>
                <a:gd name="connsiteY2" fmla="*/ 1496385 h 1726951"/>
                <a:gd name="connsiteX3" fmla="*/ 1524956 w 1524956"/>
                <a:gd name="connsiteY3" fmla="*/ 1726951 h 1726951"/>
                <a:gd name="connsiteX0" fmla="*/ 1525273 w 1525273"/>
                <a:gd name="connsiteY0" fmla="*/ 1726951 h 1726951"/>
                <a:gd name="connsiteX1" fmla="*/ 331 w 1525273"/>
                <a:gd name="connsiteY1" fmla="*/ 0 h 1726951"/>
                <a:gd name="connsiteX2" fmla="*/ 2068 w 1525273"/>
                <a:gd name="connsiteY2" fmla="*/ 1726299 h 1726951"/>
                <a:gd name="connsiteX3" fmla="*/ 1525273 w 1525273"/>
                <a:gd name="connsiteY3" fmla="*/ 1726951 h 1726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5273" h="1726951">
                  <a:moveTo>
                    <a:pt x="1525273" y="1726951"/>
                  </a:moveTo>
                  <a:lnTo>
                    <a:pt x="331" y="0"/>
                  </a:lnTo>
                  <a:cubicBezTo>
                    <a:pt x="-1300" y="573038"/>
                    <a:pt x="3699" y="1153261"/>
                    <a:pt x="2068" y="1726299"/>
                  </a:cubicBezTo>
                  <a:lnTo>
                    <a:pt x="1525273" y="1726951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2"/>
                </a:gs>
                <a:gs pos="0">
                  <a:schemeClr val="accent3"/>
                </a:gs>
              </a:gsLst>
              <a:lin ang="13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26" name="Freeform 25"/>
            <p:cNvSpPr/>
            <p:nvPr userDrawn="1"/>
          </p:nvSpPr>
          <p:spPr>
            <a:xfrm flipH="1">
              <a:off x="6095262" y="0"/>
              <a:ext cx="6100521" cy="6858864"/>
            </a:xfrm>
            <a:custGeom>
              <a:avLst/>
              <a:gdLst>
                <a:gd name="connsiteX0" fmla="*/ 0 w 9162535"/>
                <a:gd name="connsiteY0" fmla="*/ 5146589 h 5146589"/>
                <a:gd name="connsiteX1" fmla="*/ 5999206 w 9162535"/>
                <a:gd name="connsiteY1" fmla="*/ 0 h 5146589"/>
                <a:gd name="connsiteX2" fmla="*/ 9162535 w 9162535"/>
                <a:gd name="connsiteY2" fmla="*/ 3342502 h 5146589"/>
                <a:gd name="connsiteX3" fmla="*/ 0 w 9162535"/>
                <a:gd name="connsiteY3" fmla="*/ 5146589 h 5146589"/>
                <a:gd name="connsiteX0" fmla="*/ 0 w 6061080"/>
                <a:gd name="connsiteY0" fmla="*/ 5160885 h 5160885"/>
                <a:gd name="connsiteX1" fmla="*/ 2897751 w 6061080"/>
                <a:gd name="connsiteY1" fmla="*/ 0 h 5160885"/>
                <a:gd name="connsiteX2" fmla="*/ 6061080 w 6061080"/>
                <a:gd name="connsiteY2" fmla="*/ 3342502 h 5160885"/>
                <a:gd name="connsiteX3" fmla="*/ 0 w 6061080"/>
                <a:gd name="connsiteY3" fmla="*/ 5160885 h 5160885"/>
                <a:gd name="connsiteX0" fmla="*/ 0 w 6075372"/>
                <a:gd name="connsiteY0" fmla="*/ 5160885 h 5160885"/>
                <a:gd name="connsiteX1" fmla="*/ 2897751 w 6075372"/>
                <a:gd name="connsiteY1" fmla="*/ 0 h 5160885"/>
                <a:gd name="connsiteX2" fmla="*/ 6075372 w 6075372"/>
                <a:gd name="connsiteY2" fmla="*/ 1755636 h 5160885"/>
                <a:gd name="connsiteX3" fmla="*/ 0 w 6075372"/>
                <a:gd name="connsiteY3" fmla="*/ 5160885 h 5160885"/>
                <a:gd name="connsiteX0" fmla="*/ 3119359 w 9194731"/>
                <a:gd name="connsiteY0" fmla="*/ 5203773 h 5203773"/>
                <a:gd name="connsiteX1" fmla="*/ 0 w 9194731"/>
                <a:gd name="connsiteY1" fmla="*/ 0 h 5203773"/>
                <a:gd name="connsiteX2" fmla="*/ 9194731 w 9194731"/>
                <a:gd name="connsiteY2" fmla="*/ 1798524 h 5203773"/>
                <a:gd name="connsiteX3" fmla="*/ 3119359 w 9194731"/>
                <a:gd name="connsiteY3" fmla="*/ 5203773 h 5203773"/>
                <a:gd name="connsiteX0" fmla="*/ 3119359 w 9194731"/>
                <a:gd name="connsiteY0" fmla="*/ 5147756 h 5147756"/>
                <a:gd name="connsiteX1" fmla="*/ 0 w 9194731"/>
                <a:gd name="connsiteY1" fmla="*/ 0 h 5147756"/>
                <a:gd name="connsiteX2" fmla="*/ 9194731 w 9194731"/>
                <a:gd name="connsiteY2" fmla="*/ 1742507 h 5147756"/>
                <a:gd name="connsiteX3" fmla="*/ 3119359 w 9194731"/>
                <a:gd name="connsiteY3" fmla="*/ 5147756 h 5147756"/>
                <a:gd name="connsiteX0" fmla="*/ 3151267 w 9226639"/>
                <a:gd name="connsiteY0" fmla="*/ 5163714 h 5163714"/>
                <a:gd name="connsiteX1" fmla="*/ 0 w 9226639"/>
                <a:gd name="connsiteY1" fmla="*/ 0 h 5163714"/>
                <a:gd name="connsiteX2" fmla="*/ 9226639 w 9226639"/>
                <a:gd name="connsiteY2" fmla="*/ 1758465 h 5163714"/>
                <a:gd name="connsiteX3" fmla="*/ 3151267 w 9226639"/>
                <a:gd name="connsiteY3" fmla="*/ 5163714 h 5163714"/>
                <a:gd name="connsiteX0" fmla="*/ 315126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151267 w 9198054"/>
                <a:gd name="connsiteY3" fmla="*/ 5163714 h 5163714"/>
                <a:gd name="connsiteX0" fmla="*/ 3208437 w 9198054"/>
                <a:gd name="connsiteY0" fmla="*/ 5163714 h 5163714"/>
                <a:gd name="connsiteX1" fmla="*/ 0 w 9198054"/>
                <a:gd name="connsiteY1" fmla="*/ 0 h 5163714"/>
                <a:gd name="connsiteX2" fmla="*/ 9198054 w 9198054"/>
                <a:gd name="connsiteY2" fmla="*/ 1901426 h 5163714"/>
                <a:gd name="connsiteX3" fmla="*/ 3208437 w 9198054"/>
                <a:gd name="connsiteY3" fmla="*/ 5163714 h 5163714"/>
                <a:gd name="connsiteX0" fmla="*/ 3160796 w 9198054"/>
                <a:gd name="connsiteY0" fmla="*/ 5154183 h 5154183"/>
                <a:gd name="connsiteX1" fmla="*/ 0 w 9198054"/>
                <a:gd name="connsiteY1" fmla="*/ 0 h 5154183"/>
                <a:gd name="connsiteX2" fmla="*/ 9198054 w 9198054"/>
                <a:gd name="connsiteY2" fmla="*/ 1901426 h 5154183"/>
                <a:gd name="connsiteX3" fmla="*/ 3160796 w 9198054"/>
                <a:gd name="connsiteY3" fmla="*/ 5154183 h 5154183"/>
                <a:gd name="connsiteX0" fmla="*/ 316079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16079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910957 h 5154183"/>
                <a:gd name="connsiteX3" fmla="*/ 3048116 w 9178997"/>
                <a:gd name="connsiteY3" fmla="*/ 5154183 h 5154183"/>
                <a:gd name="connsiteX0" fmla="*/ 3048116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3048116 w 9178997"/>
                <a:gd name="connsiteY3" fmla="*/ 5154183 h 5154183"/>
                <a:gd name="connsiteX0" fmla="*/ 1498773 w 9178997"/>
                <a:gd name="connsiteY0" fmla="*/ 5154183 h 5154183"/>
                <a:gd name="connsiteX1" fmla="*/ 0 w 9178997"/>
                <a:gd name="connsiteY1" fmla="*/ 0 h 5154183"/>
                <a:gd name="connsiteX2" fmla="*/ 9178997 w 9178997"/>
                <a:gd name="connsiteY2" fmla="*/ 1698542 h 5154183"/>
                <a:gd name="connsiteX3" fmla="*/ 1498773 w 9178997"/>
                <a:gd name="connsiteY3" fmla="*/ 5154183 h 5154183"/>
                <a:gd name="connsiteX0" fmla="*/ 1498773 w 3368960"/>
                <a:gd name="connsiteY0" fmla="*/ 5173702 h 5173702"/>
                <a:gd name="connsiteX1" fmla="*/ 0 w 3368960"/>
                <a:gd name="connsiteY1" fmla="*/ 19519 h 5173702"/>
                <a:gd name="connsiteX2" fmla="*/ 3368960 w 3368960"/>
                <a:gd name="connsiteY2" fmla="*/ 0 h 5173702"/>
                <a:gd name="connsiteX3" fmla="*/ 1498773 w 3368960"/>
                <a:gd name="connsiteY3" fmla="*/ 5173702 h 5173702"/>
                <a:gd name="connsiteX0" fmla="*/ 1513119 w 3383306"/>
                <a:gd name="connsiteY0" fmla="*/ 5173702 h 5173702"/>
                <a:gd name="connsiteX1" fmla="*/ 0 w 3383306"/>
                <a:gd name="connsiteY1" fmla="*/ 1730421 h 5173702"/>
                <a:gd name="connsiteX2" fmla="*/ 3383306 w 3383306"/>
                <a:gd name="connsiteY2" fmla="*/ 0 h 5173702"/>
                <a:gd name="connsiteX3" fmla="*/ 1513119 w 3383306"/>
                <a:gd name="connsiteY3" fmla="*/ 5173702 h 5173702"/>
                <a:gd name="connsiteX0" fmla="*/ 1524942 w 3395129"/>
                <a:gd name="connsiteY0" fmla="*/ 5173702 h 5173702"/>
                <a:gd name="connsiteX1" fmla="*/ 0 w 3395129"/>
                <a:gd name="connsiteY1" fmla="*/ 3446751 h 5173702"/>
                <a:gd name="connsiteX2" fmla="*/ 3395129 w 3395129"/>
                <a:gd name="connsiteY2" fmla="*/ 0 h 5173702"/>
                <a:gd name="connsiteX3" fmla="*/ 1524942 w 3395129"/>
                <a:gd name="connsiteY3" fmla="*/ 5173702 h 517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5129" h="5173702">
                  <a:moveTo>
                    <a:pt x="1524942" y="5173702"/>
                  </a:moveTo>
                  <a:lnTo>
                    <a:pt x="0" y="3446751"/>
                  </a:lnTo>
                  <a:lnTo>
                    <a:pt x="3395129" y="0"/>
                  </a:lnTo>
                  <a:lnTo>
                    <a:pt x="1524942" y="5173702"/>
                  </a:lnTo>
                  <a:close/>
                </a:path>
              </a:pathLst>
            </a:custGeom>
            <a:gradFill flip="none" rotWithShape="1">
              <a:gsLst>
                <a:gs pos="1000">
                  <a:schemeClr val="accent2"/>
                </a:gs>
                <a:gs pos="100000">
                  <a:schemeClr val="accent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3035" y="1655791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GB" dirty="0"/>
              <a:t>                                   Hearing</a:t>
            </a:r>
            <a:br>
              <a:rPr lang="en-GB" dirty="0"/>
            </a:br>
            <a:r>
              <a:rPr lang="en-GB" dirty="0"/>
              <a:t>                                  Solutions</a:t>
            </a:r>
          </a:p>
        </p:txBody>
      </p:sp>
      <p:sp>
        <p:nvSpPr>
          <p:cNvPr id="4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6" y="3895343"/>
            <a:ext cx="11467897" cy="9233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0"/>
              </a:spcAft>
              <a:buNone/>
              <a:defRPr sz="2800" baseline="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                   								       		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69027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8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9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7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1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56546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MM 2013_16: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701859" y="603084"/>
            <a:ext cx="11016944" cy="62813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715712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, Content,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3"/>
            <a:ext cx="6925527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267518" y="1478659"/>
            <a:ext cx="3201234" cy="40780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51236920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Communication Sol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033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7420"/>
            <a:ext cx="8106843" cy="6858000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8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3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10361144" cy="4594476"/>
          </a:xfrm>
        </p:spPr>
        <p:txBody>
          <a:bodyPr l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36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82521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653925"/>
            <a:ext cx="1036114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4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53892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8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9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7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1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39676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45720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33078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7422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73159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7422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1605678"/>
            <a:ext cx="4999202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6092030" y="1605678"/>
            <a:ext cx="5178191" cy="553998"/>
          </a:xfr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991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8216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10563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457200"/>
          </a:xfrm>
        </p:spPr>
        <p:txBody>
          <a:bodyPr rIns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92637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839" y="1605678"/>
            <a:ext cx="4999202" cy="553998"/>
          </a:xfr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6092030" y="1605678"/>
            <a:ext cx="5178191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8216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05353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60078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25635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60078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3174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74114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93241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74114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398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298448"/>
            <a:ext cx="10362732" cy="4956048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0315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384048"/>
            <a:ext cx="10361146" cy="5864352"/>
          </a:xfrm>
        </p:spPr>
        <p:txBody>
          <a:bodyPr rIns="0"/>
          <a:lstStyle>
            <a:lvl1pPr marL="0" indent="0">
              <a:lnSpc>
                <a:spcPct val="90000"/>
              </a:lnSpc>
              <a:buFontTx/>
              <a:buNone/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66315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1653920"/>
            <a:ext cx="10367370" cy="4591432"/>
          </a:xfrm>
        </p:spPr>
        <p:txBody>
          <a:bodyPr r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34394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0"/>
            <a:ext cx="32603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653920"/>
            <a:ext cx="70870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86600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4"/>
            <a:ext cx="3260333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4"/>
            <a:ext cx="3261600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4"/>
            <a:ext cx="3278622" cy="4591427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46278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60803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7087161" cy="4591054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1653925"/>
            <a:ext cx="3255697" cy="45913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527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6"/>
            <a:ext cx="3816000" cy="2935224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8731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18731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2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2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87853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4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7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8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9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6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0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9007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3532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3602940"/>
            <a:ext cx="3586808" cy="3259673"/>
          </a:xfrm>
          <a:custGeom>
            <a:avLst/>
            <a:gdLst>
              <a:gd name="connsiteX0" fmla="*/ 1392248 w 3580909"/>
              <a:gd name="connsiteY0" fmla="*/ 0 h 3209249"/>
              <a:gd name="connsiteX1" fmla="*/ 0 w 3580909"/>
              <a:gd name="connsiteY1" fmla="*/ 3209249 h 3209249"/>
              <a:gd name="connsiteX2" fmla="*/ 3580909 w 3580909"/>
              <a:gd name="connsiteY2" fmla="*/ 1215267 h 3209249"/>
              <a:gd name="connsiteX3" fmla="*/ 1392248 w 3580909"/>
              <a:gd name="connsiteY3" fmla="*/ 0 h 3209249"/>
              <a:gd name="connsiteX0" fmla="*/ 1406371 w 3595032"/>
              <a:gd name="connsiteY0" fmla="*/ 0 h 3209249"/>
              <a:gd name="connsiteX1" fmla="*/ 0 w 3595032"/>
              <a:gd name="connsiteY1" fmla="*/ 3209249 h 3209249"/>
              <a:gd name="connsiteX2" fmla="*/ 3595032 w 3595032"/>
              <a:gd name="connsiteY2" fmla="*/ 1215267 h 3209249"/>
              <a:gd name="connsiteX3" fmla="*/ 1406371 w 3595032"/>
              <a:gd name="connsiteY3" fmla="*/ 0 h 3209249"/>
              <a:gd name="connsiteX0" fmla="*/ 1399310 w 3587971"/>
              <a:gd name="connsiteY0" fmla="*/ 0 h 3209249"/>
              <a:gd name="connsiteX1" fmla="*/ 0 w 3587971"/>
              <a:gd name="connsiteY1" fmla="*/ 3209249 h 3209249"/>
              <a:gd name="connsiteX2" fmla="*/ 3587971 w 3587971"/>
              <a:gd name="connsiteY2" fmla="*/ 1215267 h 3209249"/>
              <a:gd name="connsiteX3" fmla="*/ 1399310 w 3587971"/>
              <a:gd name="connsiteY3" fmla="*/ 0 h 3209249"/>
              <a:gd name="connsiteX0" fmla="*/ 1399310 w 3587971"/>
              <a:gd name="connsiteY0" fmla="*/ 0 h 3252111"/>
              <a:gd name="connsiteX1" fmla="*/ 0 w 3587971"/>
              <a:gd name="connsiteY1" fmla="*/ 3252111 h 3252111"/>
              <a:gd name="connsiteX2" fmla="*/ 3587971 w 3587971"/>
              <a:gd name="connsiteY2" fmla="*/ 1258129 h 3252111"/>
              <a:gd name="connsiteX3" fmla="*/ 1399310 w 3587971"/>
              <a:gd name="connsiteY3" fmla="*/ 0 h 3252111"/>
              <a:gd name="connsiteX0" fmla="*/ 1396734 w 3585395"/>
              <a:gd name="connsiteY0" fmla="*/ 0 h 3264990"/>
              <a:gd name="connsiteX1" fmla="*/ 0 w 3585395"/>
              <a:gd name="connsiteY1" fmla="*/ 3264990 h 3264990"/>
              <a:gd name="connsiteX2" fmla="*/ 3585395 w 3585395"/>
              <a:gd name="connsiteY2" fmla="*/ 1258129 h 3264990"/>
              <a:gd name="connsiteX3" fmla="*/ 1396734 w 3585395"/>
              <a:gd name="connsiteY3" fmla="*/ 0 h 3264990"/>
              <a:gd name="connsiteX0" fmla="*/ 1404461 w 3593122"/>
              <a:gd name="connsiteY0" fmla="*/ 0 h 3267566"/>
              <a:gd name="connsiteX1" fmla="*/ 0 w 3593122"/>
              <a:gd name="connsiteY1" fmla="*/ 3267566 h 3267566"/>
              <a:gd name="connsiteX2" fmla="*/ 3593122 w 3593122"/>
              <a:gd name="connsiteY2" fmla="*/ 1258129 h 3267566"/>
              <a:gd name="connsiteX3" fmla="*/ 1404461 w 3593122"/>
              <a:gd name="connsiteY3" fmla="*/ 0 h 326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3122" h="3267566">
                <a:moveTo>
                  <a:pt x="1404461" y="0"/>
                </a:moveTo>
                <a:lnTo>
                  <a:pt x="0" y="3267566"/>
                </a:lnTo>
                <a:lnTo>
                  <a:pt x="3593122" y="1258129"/>
                </a:lnTo>
                <a:lnTo>
                  <a:pt x="140446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375805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052439" y="2989173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3085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111696" y="1778988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341757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-227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r>
              <a:rPr lang="en-US" sz="2000">
                <a:solidFill>
                  <a:srgbClr val="FFFFFF"/>
                </a:solidFill>
              </a:rPr>
              <a:t>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7667625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1015664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10959906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366969" y="2428875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1025774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3317876" y="5936217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0990536" y="3785435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11488254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-2381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-3295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8694845" y="2426110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9669015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3317358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8690615" y="3783805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7660347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4067336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3541852" y="3007895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97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-9845" y="-7221"/>
            <a:ext cx="12210731" cy="6884165"/>
            <a:chOff x="-9845" y="-7221"/>
            <a:chExt cx="12210731" cy="6884165"/>
          </a:xfrm>
        </p:grpSpPr>
        <p:sp>
          <p:nvSpPr>
            <p:cNvPr id="6" name="Freeform 5"/>
            <p:cNvSpPr/>
            <p:nvPr/>
          </p:nvSpPr>
          <p:spPr>
            <a:xfrm>
              <a:off x="-6314" y="3602940"/>
              <a:ext cx="3593122" cy="3267566"/>
            </a:xfrm>
            <a:custGeom>
              <a:avLst/>
              <a:gdLst>
                <a:gd name="connsiteX0" fmla="*/ 1392248 w 3580909"/>
                <a:gd name="connsiteY0" fmla="*/ 0 h 3209249"/>
                <a:gd name="connsiteX1" fmla="*/ 0 w 3580909"/>
                <a:gd name="connsiteY1" fmla="*/ 3209249 h 3209249"/>
                <a:gd name="connsiteX2" fmla="*/ 3580909 w 3580909"/>
                <a:gd name="connsiteY2" fmla="*/ 1215267 h 3209249"/>
                <a:gd name="connsiteX3" fmla="*/ 1392248 w 3580909"/>
                <a:gd name="connsiteY3" fmla="*/ 0 h 3209249"/>
                <a:gd name="connsiteX0" fmla="*/ 1406371 w 3595032"/>
                <a:gd name="connsiteY0" fmla="*/ 0 h 3209249"/>
                <a:gd name="connsiteX1" fmla="*/ 0 w 3595032"/>
                <a:gd name="connsiteY1" fmla="*/ 3209249 h 3209249"/>
                <a:gd name="connsiteX2" fmla="*/ 3595032 w 3595032"/>
                <a:gd name="connsiteY2" fmla="*/ 1215267 h 3209249"/>
                <a:gd name="connsiteX3" fmla="*/ 1406371 w 3595032"/>
                <a:gd name="connsiteY3" fmla="*/ 0 h 3209249"/>
                <a:gd name="connsiteX0" fmla="*/ 1399310 w 3587971"/>
                <a:gd name="connsiteY0" fmla="*/ 0 h 3209249"/>
                <a:gd name="connsiteX1" fmla="*/ 0 w 3587971"/>
                <a:gd name="connsiteY1" fmla="*/ 3209249 h 3209249"/>
                <a:gd name="connsiteX2" fmla="*/ 3587971 w 3587971"/>
                <a:gd name="connsiteY2" fmla="*/ 1215267 h 3209249"/>
                <a:gd name="connsiteX3" fmla="*/ 1399310 w 3587971"/>
                <a:gd name="connsiteY3" fmla="*/ 0 h 3209249"/>
                <a:gd name="connsiteX0" fmla="*/ 1399310 w 3587971"/>
                <a:gd name="connsiteY0" fmla="*/ 0 h 3252111"/>
                <a:gd name="connsiteX1" fmla="*/ 0 w 3587971"/>
                <a:gd name="connsiteY1" fmla="*/ 3252111 h 3252111"/>
                <a:gd name="connsiteX2" fmla="*/ 3587971 w 3587971"/>
                <a:gd name="connsiteY2" fmla="*/ 1258129 h 3252111"/>
                <a:gd name="connsiteX3" fmla="*/ 1399310 w 3587971"/>
                <a:gd name="connsiteY3" fmla="*/ 0 h 3252111"/>
                <a:gd name="connsiteX0" fmla="*/ 1396734 w 3585395"/>
                <a:gd name="connsiteY0" fmla="*/ 0 h 3264990"/>
                <a:gd name="connsiteX1" fmla="*/ 0 w 3585395"/>
                <a:gd name="connsiteY1" fmla="*/ 3264990 h 3264990"/>
                <a:gd name="connsiteX2" fmla="*/ 3585395 w 3585395"/>
                <a:gd name="connsiteY2" fmla="*/ 1258129 h 3264990"/>
                <a:gd name="connsiteX3" fmla="*/ 1396734 w 3585395"/>
                <a:gd name="connsiteY3" fmla="*/ 0 h 3264990"/>
                <a:gd name="connsiteX0" fmla="*/ 1404461 w 3593122"/>
                <a:gd name="connsiteY0" fmla="*/ 0 h 3267566"/>
                <a:gd name="connsiteX1" fmla="*/ 0 w 3593122"/>
                <a:gd name="connsiteY1" fmla="*/ 3267566 h 3267566"/>
                <a:gd name="connsiteX2" fmla="*/ 3593122 w 3593122"/>
                <a:gd name="connsiteY2" fmla="*/ 1258129 h 3267566"/>
                <a:gd name="connsiteX3" fmla="*/ 1404461 w 3593122"/>
                <a:gd name="connsiteY3" fmla="*/ 0 h 32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122" h="3267566">
                  <a:moveTo>
                    <a:pt x="1404461" y="0"/>
                  </a:moveTo>
                  <a:lnTo>
                    <a:pt x="0" y="3267566"/>
                  </a:lnTo>
                  <a:lnTo>
                    <a:pt x="3593122" y="1258129"/>
                  </a:lnTo>
                  <a:lnTo>
                    <a:pt x="140446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390330" y="1741468"/>
              <a:ext cx="2199979" cy="3164694"/>
            </a:xfrm>
            <a:custGeom>
              <a:avLst/>
              <a:gdLst>
                <a:gd name="connsiteX0" fmla="*/ 1739462 w 2186152"/>
                <a:gd name="connsiteY0" fmla="*/ 0 h 3095296"/>
                <a:gd name="connsiteX1" fmla="*/ 0 w 2186152"/>
                <a:gd name="connsiteY1" fmla="*/ 1891862 h 3095296"/>
                <a:gd name="connsiteX2" fmla="*/ 2186152 w 2186152"/>
                <a:gd name="connsiteY2" fmla="*/ 3095296 h 3095296"/>
                <a:gd name="connsiteX3" fmla="*/ 1739462 w 2186152"/>
                <a:gd name="connsiteY3" fmla="*/ 0 h 3095296"/>
                <a:gd name="connsiteX0" fmla="*/ 1733563 w 2186152"/>
                <a:gd name="connsiteY0" fmla="*/ 0 h 3112994"/>
                <a:gd name="connsiteX1" fmla="*/ 0 w 2186152"/>
                <a:gd name="connsiteY1" fmla="*/ 1909560 h 3112994"/>
                <a:gd name="connsiteX2" fmla="*/ 2186152 w 2186152"/>
                <a:gd name="connsiteY2" fmla="*/ 3112994 h 3112994"/>
                <a:gd name="connsiteX3" fmla="*/ 1733563 w 2186152"/>
                <a:gd name="connsiteY3" fmla="*/ 0 h 3112994"/>
                <a:gd name="connsiteX0" fmla="*/ 1752613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52613 w 2186152"/>
                <a:gd name="connsiteY3" fmla="*/ 0 h 3108232"/>
                <a:gd name="connsiteX0" fmla="*/ 1738326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38326 w 2186152"/>
                <a:gd name="connsiteY3" fmla="*/ 0 h 3108232"/>
                <a:gd name="connsiteX0" fmla="*/ 1724039 w 2186152"/>
                <a:gd name="connsiteY0" fmla="*/ 0 h 3089182"/>
                <a:gd name="connsiteX1" fmla="*/ 0 w 2186152"/>
                <a:gd name="connsiteY1" fmla="*/ 1885748 h 3089182"/>
                <a:gd name="connsiteX2" fmla="*/ 2186152 w 2186152"/>
                <a:gd name="connsiteY2" fmla="*/ 3089182 h 3089182"/>
                <a:gd name="connsiteX3" fmla="*/ 1724039 w 2186152"/>
                <a:gd name="connsiteY3" fmla="*/ 0 h 3089182"/>
                <a:gd name="connsiteX0" fmla="*/ 1743089 w 2205202"/>
                <a:gd name="connsiteY0" fmla="*/ 0 h 3089182"/>
                <a:gd name="connsiteX1" fmla="*/ 0 w 2205202"/>
                <a:gd name="connsiteY1" fmla="*/ 1861935 h 3089182"/>
                <a:gd name="connsiteX2" fmla="*/ 2205202 w 2205202"/>
                <a:gd name="connsiteY2" fmla="*/ 3089182 h 3089182"/>
                <a:gd name="connsiteX3" fmla="*/ 1743089 w 2205202"/>
                <a:gd name="connsiteY3" fmla="*/ 0 h 3089182"/>
                <a:gd name="connsiteX0" fmla="*/ 1733564 w 2205202"/>
                <a:gd name="connsiteY0" fmla="*/ 0 h 3079657"/>
                <a:gd name="connsiteX1" fmla="*/ 0 w 2205202"/>
                <a:gd name="connsiteY1" fmla="*/ 1852410 h 3079657"/>
                <a:gd name="connsiteX2" fmla="*/ 2205202 w 2205202"/>
                <a:gd name="connsiteY2" fmla="*/ 3079657 h 3079657"/>
                <a:gd name="connsiteX3" fmla="*/ 1733564 w 2205202"/>
                <a:gd name="connsiteY3" fmla="*/ 0 h 3079657"/>
                <a:gd name="connsiteX0" fmla="*/ 1695464 w 2167102"/>
                <a:gd name="connsiteY0" fmla="*/ 0 h 3079657"/>
                <a:gd name="connsiteX1" fmla="*/ 0 w 2167102"/>
                <a:gd name="connsiteY1" fmla="*/ 1871460 h 3079657"/>
                <a:gd name="connsiteX2" fmla="*/ 2167102 w 2167102"/>
                <a:gd name="connsiteY2" fmla="*/ 3079657 h 3079657"/>
                <a:gd name="connsiteX3" fmla="*/ 1695464 w 2167102"/>
                <a:gd name="connsiteY3" fmla="*/ 0 h 3079657"/>
                <a:gd name="connsiteX0" fmla="*/ 1724039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4039 w 2195677"/>
                <a:gd name="connsiteY3" fmla="*/ 0 h 3079657"/>
                <a:gd name="connsiteX0" fmla="*/ 17460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46073 w 2195677"/>
                <a:gd name="connsiteY3" fmla="*/ 0 h 3079657"/>
                <a:gd name="connsiteX0" fmla="*/ 1714323 w 2195677"/>
                <a:gd name="connsiteY0" fmla="*/ 0 h 3098707"/>
                <a:gd name="connsiteX1" fmla="*/ 0 w 2195677"/>
                <a:gd name="connsiteY1" fmla="*/ 1885748 h 3098707"/>
                <a:gd name="connsiteX2" fmla="*/ 2195677 w 2195677"/>
                <a:gd name="connsiteY2" fmla="*/ 3098707 h 3098707"/>
                <a:gd name="connsiteX3" fmla="*/ 1714323 w 2195677"/>
                <a:gd name="connsiteY3" fmla="*/ 0 h 3098707"/>
                <a:gd name="connsiteX0" fmla="*/ 1720673 w 2195677"/>
                <a:gd name="connsiteY0" fmla="*/ 0 h 3092357"/>
                <a:gd name="connsiteX1" fmla="*/ 0 w 2195677"/>
                <a:gd name="connsiteY1" fmla="*/ 1879398 h 3092357"/>
                <a:gd name="connsiteX2" fmla="*/ 2195677 w 2195677"/>
                <a:gd name="connsiteY2" fmla="*/ 3092357 h 3092357"/>
                <a:gd name="connsiteX3" fmla="*/ 1720673 w 2195677"/>
                <a:gd name="connsiteY3" fmla="*/ 0 h 3092357"/>
                <a:gd name="connsiteX0" fmla="*/ 1739723 w 2195677"/>
                <a:gd name="connsiteY0" fmla="*/ 0 h 3086007"/>
                <a:gd name="connsiteX1" fmla="*/ 0 w 2195677"/>
                <a:gd name="connsiteY1" fmla="*/ 1873048 h 3086007"/>
                <a:gd name="connsiteX2" fmla="*/ 2195677 w 2195677"/>
                <a:gd name="connsiteY2" fmla="*/ 3086007 h 3086007"/>
                <a:gd name="connsiteX3" fmla="*/ 1739723 w 2195677"/>
                <a:gd name="connsiteY3" fmla="*/ 0 h 3086007"/>
                <a:gd name="connsiteX0" fmla="*/ 1720673 w 2195677"/>
                <a:gd name="connsiteY0" fmla="*/ 0 h 3155857"/>
                <a:gd name="connsiteX1" fmla="*/ 0 w 2195677"/>
                <a:gd name="connsiteY1" fmla="*/ 1942898 h 3155857"/>
                <a:gd name="connsiteX2" fmla="*/ 2195677 w 2195677"/>
                <a:gd name="connsiteY2" fmla="*/ 3155857 h 3155857"/>
                <a:gd name="connsiteX3" fmla="*/ 1720673 w 2195677"/>
                <a:gd name="connsiteY3" fmla="*/ 0 h 3155857"/>
                <a:gd name="connsiteX0" fmla="*/ 17206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0673 w 2195677"/>
                <a:gd name="connsiteY3" fmla="*/ 0 h 3079657"/>
                <a:gd name="connsiteX0" fmla="*/ 1720673 w 2195677"/>
                <a:gd name="connsiteY0" fmla="*/ 0 h 3149507"/>
                <a:gd name="connsiteX1" fmla="*/ 0 w 2195677"/>
                <a:gd name="connsiteY1" fmla="*/ 1936548 h 3149507"/>
                <a:gd name="connsiteX2" fmla="*/ 2195677 w 2195677"/>
                <a:gd name="connsiteY2" fmla="*/ 3149507 h 3149507"/>
                <a:gd name="connsiteX3" fmla="*/ 1720673 w 219567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24975 w 2199979"/>
                <a:gd name="connsiteY0" fmla="*/ 0 h 3149507"/>
                <a:gd name="connsiteX1" fmla="*/ 0 w 2199979"/>
                <a:gd name="connsiteY1" fmla="*/ 1921800 h 3149507"/>
                <a:gd name="connsiteX2" fmla="*/ 2199979 w 2199979"/>
                <a:gd name="connsiteY2" fmla="*/ 3149507 h 3149507"/>
                <a:gd name="connsiteX3" fmla="*/ 1724975 w 2199979"/>
                <a:gd name="connsiteY3" fmla="*/ 0 h 3149507"/>
                <a:gd name="connsiteX0" fmla="*/ 1722399 w 2199979"/>
                <a:gd name="connsiteY0" fmla="*/ 0 h 3072234"/>
                <a:gd name="connsiteX1" fmla="*/ 0 w 2199979"/>
                <a:gd name="connsiteY1" fmla="*/ 1844527 h 3072234"/>
                <a:gd name="connsiteX2" fmla="*/ 2199979 w 2199979"/>
                <a:gd name="connsiteY2" fmla="*/ 3072234 h 3072234"/>
                <a:gd name="connsiteX3" fmla="*/ 1722399 w 2199979"/>
                <a:gd name="connsiteY3" fmla="*/ 0 h 3072234"/>
                <a:gd name="connsiteX0" fmla="*/ 1722399 w 2199979"/>
                <a:gd name="connsiteY0" fmla="*/ 0 h 3123750"/>
                <a:gd name="connsiteX1" fmla="*/ 0 w 2199979"/>
                <a:gd name="connsiteY1" fmla="*/ 1896043 h 3123750"/>
                <a:gd name="connsiteX2" fmla="*/ 2199979 w 2199979"/>
                <a:gd name="connsiteY2" fmla="*/ 3123750 h 3123750"/>
                <a:gd name="connsiteX3" fmla="*/ 1722399 w 2199979"/>
                <a:gd name="connsiteY3" fmla="*/ 0 h 3123750"/>
                <a:gd name="connsiteX0" fmla="*/ 1736047 w 2199979"/>
                <a:gd name="connsiteY0" fmla="*/ 0 h 3164694"/>
                <a:gd name="connsiteX1" fmla="*/ 0 w 2199979"/>
                <a:gd name="connsiteY1" fmla="*/ 1936987 h 3164694"/>
                <a:gd name="connsiteX2" fmla="*/ 2199979 w 2199979"/>
                <a:gd name="connsiteY2" fmla="*/ 3164694 h 3164694"/>
                <a:gd name="connsiteX3" fmla="*/ 1736047 w 2199979"/>
                <a:gd name="connsiteY3" fmla="*/ 0 h 316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9979" h="3164694">
                  <a:moveTo>
                    <a:pt x="1736047" y="0"/>
                  </a:moveTo>
                  <a:lnTo>
                    <a:pt x="0" y="1936987"/>
                  </a:lnTo>
                  <a:lnTo>
                    <a:pt x="2199979" y="3164694"/>
                  </a:lnTo>
                  <a:lnTo>
                    <a:pt x="1736047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375805" y="1"/>
              <a:ext cx="4644129" cy="1222744"/>
            </a:xfrm>
            <a:custGeom>
              <a:avLst/>
              <a:gdLst>
                <a:gd name="connsiteX0" fmla="*/ 0 w 4550735"/>
                <a:gd name="connsiteY0" fmla="*/ 0 h 1222745"/>
                <a:gd name="connsiteX1" fmla="*/ 1222744 w 4550735"/>
                <a:gd name="connsiteY1" fmla="*/ 1222745 h 1222745"/>
                <a:gd name="connsiteX2" fmla="*/ 4550735 w 4550735"/>
                <a:gd name="connsiteY2" fmla="*/ 10633 h 1222745"/>
                <a:gd name="connsiteX3" fmla="*/ 0 w 4550735"/>
                <a:gd name="connsiteY3" fmla="*/ 0 h 1222745"/>
                <a:gd name="connsiteX0" fmla="*/ 0 w 4582633"/>
                <a:gd name="connsiteY0" fmla="*/ 10633 h 1212112"/>
                <a:gd name="connsiteX1" fmla="*/ 1254642 w 4582633"/>
                <a:gd name="connsiteY1" fmla="*/ 1212112 h 1212112"/>
                <a:gd name="connsiteX2" fmla="*/ 4582633 w 4582633"/>
                <a:gd name="connsiteY2" fmla="*/ 0 h 1212112"/>
                <a:gd name="connsiteX3" fmla="*/ 0 w 4582633"/>
                <a:gd name="connsiteY3" fmla="*/ 10633 h 1212112"/>
                <a:gd name="connsiteX0" fmla="*/ 0 w 4566685"/>
                <a:gd name="connsiteY0" fmla="*/ 0 h 1228061"/>
                <a:gd name="connsiteX1" fmla="*/ 1238694 w 4566685"/>
                <a:gd name="connsiteY1" fmla="*/ 1228061 h 1228061"/>
                <a:gd name="connsiteX2" fmla="*/ 4566685 w 4566685"/>
                <a:gd name="connsiteY2" fmla="*/ 15949 h 1228061"/>
                <a:gd name="connsiteX3" fmla="*/ 0 w 4566685"/>
                <a:gd name="connsiteY3" fmla="*/ 0 h 1228061"/>
                <a:gd name="connsiteX0" fmla="*/ 0 w 4566685"/>
                <a:gd name="connsiteY0" fmla="*/ 0 h 1217428"/>
                <a:gd name="connsiteX1" fmla="*/ 1238694 w 4566685"/>
                <a:gd name="connsiteY1" fmla="*/ 1217428 h 1217428"/>
                <a:gd name="connsiteX2" fmla="*/ 4566685 w 4566685"/>
                <a:gd name="connsiteY2" fmla="*/ 5316 h 1217428"/>
                <a:gd name="connsiteX3" fmla="*/ 0 w 4566685"/>
                <a:gd name="connsiteY3" fmla="*/ 0 h 1217428"/>
                <a:gd name="connsiteX0" fmla="*/ 0 w 4614532"/>
                <a:gd name="connsiteY0" fmla="*/ 0 h 1217428"/>
                <a:gd name="connsiteX1" fmla="*/ 1238694 w 4614532"/>
                <a:gd name="connsiteY1" fmla="*/ 1217428 h 1217428"/>
                <a:gd name="connsiteX2" fmla="*/ 4614532 w 4614532"/>
                <a:gd name="connsiteY2" fmla="*/ 5316 h 1217428"/>
                <a:gd name="connsiteX3" fmla="*/ 0 w 4614532"/>
                <a:gd name="connsiteY3" fmla="*/ 0 h 1217428"/>
                <a:gd name="connsiteX0" fmla="*/ 0 w 4614532"/>
                <a:gd name="connsiteY0" fmla="*/ 0 h 1228060"/>
                <a:gd name="connsiteX1" fmla="*/ 1286541 w 4614532"/>
                <a:gd name="connsiteY1" fmla="*/ 1228060 h 1228060"/>
                <a:gd name="connsiteX2" fmla="*/ 4614532 w 4614532"/>
                <a:gd name="connsiteY2" fmla="*/ 5316 h 1228060"/>
                <a:gd name="connsiteX3" fmla="*/ 0 w 4614532"/>
                <a:gd name="connsiteY3" fmla="*/ 0 h 1228060"/>
                <a:gd name="connsiteX0" fmla="*/ 0 w 4614532"/>
                <a:gd name="connsiteY0" fmla="*/ 10633 h 1222744"/>
                <a:gd name="connsiteX1" fmla="*/ 1286541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10633 h 1201479"/>
                <a:gd name="connsiteX1" fmla="*/ 1238695 w 4614532"/>
                <a:gd name="connsiteY1" fmla="*/ 1201479 h 1201479"/>
                <a:gd name="connsiteX2" fmla="*/ 4614532 w 4614532"/>
                <a:gd name="connsiteY2" fmla="*/ 0 h 1201479"/>
                <a:gd name="connsiteX3" fmla="*/ 0 w 4614532"/>
                <a:gd name="connsiteY3" fmla="*/ 10633 h 1201479"/>
                <a:gd name="connsiteX0" fmla="*/ 0 w 4614532"/>
                <a:gd name="connsiteY0" fmla="*/ 10633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0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0 h 1222744"/>
                <a:gd name="connsiteX0" fmla="*/ 0 w 4630481"/>
                <a:gd name="connsiteY0" fmla="*/ 0 h 1222744"/>
                <a:gd name="connsiteX1" fmla="*/ 1249328 w 4630481"/>
                <a:gd name="connsiteY1" fmla="*/ 1222744 h 1222744"/>
                <a:gd name="connsiteX2" fmla="*/ 4630481 w 4630481"/>
                <a:gd name="connsiteY2" fmla="*/ 0 h 1222744"/>
                <a:gd name="connsiteX3" fmla="*/ 0 w 4630481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0 h 1222744"/>
                <a:gd name="connsiteX3" fmla="*/ 0 w 4671425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614149 h 1222744"/>
                <a:gd name="connsiteX3" fmla="*/ 0 w 4671425"/>
                <a:gd name="connsiteY3" fmla="*/ 0 h 1222744"/>
                <a:gd name="connsiteX0" fmla="*/ 0 w 4657777"/>
                <a:gd name="connsiteY0" fmla="*/ 13648 h 1236392"/>
                <a:gd name="connsiteX1" fmla="*/ 1290272 w 4657777"/>
                <a:gd name="connsiteY1" fmla="*/ 1236392 h 1236392"/>
                <a:gd name="connsiteX2" fmla="*/ 4657777 w 4657777"/>
                <a:gd name="connsiteY2" fmla="*/ 0 h 1236392"/>
                <a:gd name="connsiteX3" fmla="*/ 0 w 4657777"/>
                <a:gd name="connsiteY3" fmla="*/ 13648 h 1236392"/>
                <a:gd name="connsiteX0" fmla="*/ 0 w 4644129"/>
                <a:gd name="connsiteY0" fmla="*/ 0 h 1222744"/>
                <a:gd name="connsiteX1" fmla="*/ 1290272 w 4644129"/>
                <a:gd name="connsiteY1" fmla="*/ 1222744 h 1222744"/>
                <a:gd name="connsiteX2" fmla="*/ 4644129 w 4644129"/>
                <a:gd name="connsiteY2" fmla="*/ 0 h 1222744"/>
                <a:gd name="connsiteX3" fmla="*/ 0 w 4644129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4129" h="1222744">
                  <a:moveTo>
                    <a:pt x="0" y="0"/>
                  </a:moveTo>
                  <a:lnTo>
                    <a:pt x="1290272" y="1222744"/>
                  </a:lnTo>
                  <a:lnTo>
                    <a:pt x="4644129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5000">
                  <a:schemeClr val="accent2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052439" y="2989173"/>
              <a:ext cx="3708351" cy="2971471"/>
            </a:xfrm>
            <a:custGeom>
              <a:avLst/>
              <a:gdLst>
                <a:gd name="connsiteX0" fmla="*/ 2291255 w 3641834"/>
                <a:gd name="connsiteY0" fmla="*/ 0 h 2958662"/>
                <a:gd name="connsiteX1" fmla="*/ 3641834 w 3641834"/>
                <a:gd name="connsiteY1" fmla="*/ 1692165 h 2958662"/>
                <a:gd name="connsiteX2" fmla="*/ 0 w 3641834"/>
                <a:gd name="connsiteY2" fmla="*/ 2958662 h 2958662"/>
                <a:gd name="connsiteX3" fmla="*/ 2291255 w 3641834"/>
                <a:gd name="connsiteY3" fmla="*/ 0 h 2958662"/>
                <a:gd name="connsiteX0" fmla="*/ 2291255 w 3641834"/>
                <a:gd name="connsiteY0" fmla="*/ 0 h 2963917"/>
                <a:gd name="connsiteX1" fmla="*/ 3641834 w 3641834"/>
                <a:gd name="connsiteY1" fmla="*/ 1697420 h 2963917"/>
                <a:gd name="connsiteX2" fmla="*/ 0 w 3641834"/>
                <a:gd name="connsiteY2" fmla="*/ 2963917 h 2963917"/>
                <a:gd name="connsiteX3" fmla="*/ 2291255 w 3641834"/>
                <a:gd name="connsiteY3" fmla="*/ 0 h 2963917"/>
                <a:gd name="connsiteX0" fmla="*/ 2301765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301765 w 3641834"/>
                <a:gd name="connsiteY3" fmla="*/ 0 h 2948152"/>
                <a:gd name="connsiteX0" fmla="*/ 2293452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293452 w 3641834"/>
                <a:gd name="connsiteY3" fmla="*/ 0 h 2948152"/>
                <a:gd name="connsiteX0" fmla="*/ 2305379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305379 w 3653761"/>
                <a:gd name="connsiteY3" fmla="*/ 0 h 2944176"/>
                <a:gd name="connsiteX0" fmla="*/ 2291731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291731 w 3653761"/>
                <a:gd name="connsiteY3" fmla="*/ 0 h 2944176"/>
                <a:gd name="connsiteX0" fmla="*/ 2305378 w 3653761"/>
                <a:gd name="connsiteY0" fmla="*/ 0 h 2971471"/>
                <a:gd name="connsiteX1" fmla="*/ 3653761 w 3653761"/>
                <a:gd name="connsiteY1" fmla="*/ 1708950 h 2971471"/>
                <a:gd name="connsiteX2" fmla="*/ 0 w 3653761"/>
                <a:gd name="connsiteY2" fmla="*/ 2971471 h 2971471"/>
                <a:gd name="connsiteX3" fmla="*/ 2305378 w 3653761"/>
                <a:gd name="connsiteY3" fmla="*/ 0 h 2971471"/>
                <a:gd name="connsiteX0" fmla="*/ 2305378 w 3694704"/>
                <a:gd name="connsiteY0" fmla="*/ 0 h 2971471"/>
                <a:gd name="connsiteX1" fmla="*/ 3694704 w 3694704"/>
                <a:gd name="connsiteY1" fmla="*/ 1722598 h 2971471"/>
                <a:gd name="connsiteX2" fmla="*/ 0 w 3694704"/>
                <a:gd name="connsiteY2" fmla="*/ 2971471 h 2971471"/>
                <a:gd name="connsiteX3" fmla="*/ 2305378 w 3694704"/>
                <a:gd name="connsiteY3" fmla="*/ 0 h 2971471"/>
                <a:gd name="connsiteX0" fmla="*/ 2319025 w 3708351"/>
                <a:gd name="connsiteY0" fmla="*/ 0 h 2971471"/>
                <a:gd name="connsiteX1" fmla="*/ 3708351 w 3708351"/>
                <a:gd name="connsiteY1" fmla="*/ 1722598 h 2971471"/>
                <a:gd name="connsiteX2" fmla="*/ 0 w 3708351"/>
                <a:gd name="connsiteY2" fmla="*/ 2971471 h 2971471"/>
                <a:gd name="connsiteX3" fmla="*/ 2319025 w 3708351"/>
                <a:gd name="connsiteY3" fmla="*/ 0 h 297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8351" h="2971471">
                  <a:moveTo>
                    <a:pt x="2319025" y="0"/>
                  </a:moveTo>
                  <a:lnTo>
                    <a:pt x="3708351" y="1722598"/>
                  </a:lnTo>
                  <a:lnTo>
                    <a:pt x="0" y="2971471"/>
                  </a:lnTo>
                  <a:lnTo>
                    <a:pt x="231902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-3085" y="0"/>
              <a:ext cx="3366670" cy="1804474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346198"/>
                <a:gd name="connsiteY0" fmla="*/ 0 h 1771137"/>
                <a:gd name="connsiteX1" fmla="*/ 3346198 w 3346198"/>
                <a:gd name="connsiteY1" fmla="*/ 3282 h 1771137"/>
                <a:gd name="connsiteX2" fmla="*/ 3153403 w 3346198"/>
                <a:gd name="connsiteY2" fmla="*/ 1771137 h 1771137"/>
                <a:gd name="connsiteX3" fmla="*/ 0 w 3346198"/>
                <a:gd name="connsiteY3" fmla="*/ 0 h 1771137"/>
                <a:gd name="connsiteX0" fmla="*/ 0 w 3346198"/>
                <a:gd name="connsiteY0" fmla="*/ 0 h 1766374"/>
                <a:gd name="connsiteX1" fmla="*/ 3346198 w 3346198"/>
                <a:gd name="connsiteY1" fmla="*/ 3282 h 1766374"/>
                <a:gd name="connsiteX2" fmla="*/ 3110540 w 3346198"/>
                <a:gd name="connsiteY2" fmla="*/ 1766374 h 1766374"/>
                <a:gd name="connsiteX3" fmla="*/ 0 w 3346198"/>
                <a:gd name="connsiteY3" fmla="*/ 0 h 1766374"/>
                <a:gd name="connsiteX0" fmla="*/ 0 w 3346198"/>
                <a:gd name="connsiteY0" fmla="*/ 0 h 1780662"/>
                <a:gd name="connsiteX1" fmla="*/ 3346198 w 3346198"/>
                <a:gd name="connsiteY1" fmla="*/ 3282 h 1780662"/>
                <a:gd name="connsiteX2" fmla="*/ 3091490 w 3346198"/>
                <a:gd name="connsiteY2" fmla="*/ 1780662 h 1780662"/>
                <a:gd name="connsiteX3" fmla="*/ 0 w 3346198"/>
                <a:gd name="connsiteY3" fmla="*/ 0 h 1780662"/>
                <a:gd name="connsiteX0" fmla="*/ 0 w 3346198"/>
                <a:gd name="connsiteY0" fmla="*/ 0 h 1804474"/>
                <a:gd name="connsiteX1" fmla="*/ 3346198 w 3346198"/>
                <a:gd name="connsiteY1" fmla="*/ 3282 h 1804474"/>
                <a:gd name="connsiteX2" fmla="*/ 3115303 w 3346198"/>
                <a:gd name="connsiteY2" fmla="*/ 1804474 h 1804474"/>
                <a:gd name="connsiteX3" fmla="*/ 0 w 3346198"/>
                <a:gd name="connsiteY3" fmla="*/ 0 h 1804474"/>
                <a:gd name="connsiteX0" fmla="*/ 0 w 3346198"/>
                <a:gd name="connsiteY0" fmla="*/ 10366 h 1801192"/>
                <a:gd name="connsiteX1" fmla="*/ 3346198 w 3346198"/>
                <a:gd name="connsiteY1" fmla="*/ 0 h 1801192"/>
                <a:gd name="connsiteX2" fmla="*/ 3115303 w 3346198"/>
                <a:gd name="connsiteY2" fmla="*/ 1801192 h 1801192"/>
                <a:gd name="connsiteX3" fmla="*/ 0 w 3346198"/>
                <a:gd name="connsiteY3" fmla="*/ 10366 h 1801192"/>
                <a:gd name="connsiteX0" fmla="*/ 0 w 3366670"/>
                <a:gd name="connsiteY0" fmla="*/ 0 h 1818122"/>
                <a:gd name="connsiteX1" fmla="*/ 3366670 w 3366670"/>
                <a:gd name="connsiteY1" fmla="*/ 16930 h 1818122"/>
                <a:gd name="connsiteX2" fmla="*/ 3135775 w 3366670"/>
                <a:gd name="connsiteY2" fmla="*/ 1818122 h 1818122"/>
                <a:gd name="connsiteX3" fmla="*/ 0 w 3366670"/>
                <a:gd name="connsiteY3" fmla="*/ 0 h 1818122"/>
                <a:gd name="connsiteX0" fmla="*/ 0 w 3363258"/>
                <a:gd name="connsiteY0" fmla="*/ 0 h 1811298"/>
                <a:gd name="connsiteX1" fmla="*/ 3363258 w 3363258"/>
                <a:gd name="connsiteY1" fmla="*/ 10106 h 1811298"/>
                <a:gd name="connsiteX2" fmla="*/ 3132363 w 3363258"/>
                <a:gd name="connsiteY2" fmla="*/ 1811298 h 1811298"/>
                <a:gd name="connsiteX3" fmla="*/ 0 w 3363258"/>
                <a:gd name="connsiteY3" fmla="*/ 0 h 1811298"/>
                <a:gd name="connsiteX0" fmla="*/ 0 w 3363258"/>
                <a:gd name="connsiteY0" fmla="*/ 0 h 1807886"/>
                <a:gd name="connsiteX1" fmla="*/ 3363258 w 3363258"/>
                <a:gd name="connsiteY1" fmla="*/ 6694 h 1807886"/>
                <a:gd name="connsiteX2" fmla="*/ 3132363 w 3363258"/>
                <a:gd name="connsiteY2" fmla="*/ 1807886 h 1807886"/>
                <a:gd name="connsiteX3" fmla="*/ 0 w 3363258"/>
                <a:gd name="connsiteY3" fmla="*/ 0 h 1807886"/>
                <a:gd name="connsiteX0" fmla="*/ 0 w 3363258"/>
                <a:gd name="connsiteY0" fmla="*/ 3542 h 1801192"/>
                <a:gd name="connsiteX1" fmla="*/ 3363258 w 3363258"/>
                <a:gd name="connsiteY1" fmla="*/ 0 h 1801192"/>
                <a:gd name="connsiteX2" fmla="*/ 3132363 w 3363258"/>
                <a:gd name="connsiteY2" fmla="*/ 1801192 h 1801192"/>
                <a:gd name="connsiteX3" fmla="*/ 0 w 3363258"/>
                <a:gd name="connsiteY3" fmla="*/ 3542 h 1801192"/>
                <a:gd name="connsiteX0" fmla="*/ 0 w 3366670"/>
                <a:gd name="connsiteY0" fmla="*/ 0 h 1804474"/>
                <a:gd name="connsiteX1" fmla="*/ 3366670 w 3366670"/>
                <a:gd name="connsiteY1" fmla="*/ 3282 h 1804474"/>
                <a:gd name="connsiteX2" fmla="*/ 3135775 w 3366670"/>
                <a:gd name="connsiteY2" fmla="*/ 1804474 h 1804474"/>
                <a:gd name="connsiteX3" fmla="*/ 0 w 3366670"/>
                <a:gd name="connsiteY3" fmla="*/ 0 h 1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6670" h="1804474">
                  <a:moveTo>
                    <a:pt x="0" y="0"/>
                  </a:moveTo>
                  <a:lnTo>
                    <a:pt x="3366670" y="3282"/>
                  </a:lnTo>
                  <a:lnTo>
                    <a:pt x="3135775" y="18044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11696" y="1778988"/>
              <a:ext cx="3269644" cy="3085357"/>
            </a:xfrm>
            <a:custGeom>
              <a:avLst/>
              <a:gdLst>
                <a:gd name="connsiteX0" fmla="*/ 0 w 3237186"/>
                <a:gd name="connsiteY0" fmla="*/ 0 h 3095296"/>
                <a:gd name="connsiteX1" fmla="*/ 441434 w 3237186"/>
                <a:gd name="connsiteY1" fmla="*/ 3095296 h 3095296"/>
                <a:gd name="connsiteX2" fmla="*/ 3237186 w 3237186"/>
                <a:gd name="connsiteY2" fmla="*/ 1255986 h 3095296"/>
                <a:gd name="connsiteX3" fmla="*/ 0 w 3237186"/>
                <a:gd name="connsiteY3" fmla="*/ 0 h 3095296"/>
                <a:gd name="connsiteX0" fmla="*/ 0 w 3237186"/>
                <a:gd name="connsiteY0" fmla="*/ 0 h 3109584"/>
                <a:gd name="connsiteX1" fmla="*/ 441434 w 3237186"/>
                <a:gd name="connsiteY1" fmla="*/ 3109584 h 3109584"/>
                <a:gd name="connsiteX2" fmla="*/ 3237186 w 3237186"/>
                <a:gd name="connsiteY2" fmla="*/ 1270274 h 3109584"/>
                <a:gd name="connsiteX3" fmla="*/ 0 w 3237186"/>
                <a:gd name="connsiteY3" fmla="*/ 0 h 3109584"/>
                <a:gd name="connsiteX0" fmla="*/ 0 w 3237186"/>
                <a:gd name="connsiteY0" fmla="*/ 0 h 3085764"/>
                <a:gd name="connsiteX1" fmla="*/ 441434 w 3237186"/>
                <a:gd name="connsiteY1" fmla="*/ 3085764 h 3085764"/>
                <a:gd name="connsiteX2" fmla="*/ 3237186 w 3237186"/>
                <a:gd name="connsiteY2" fmla="*/ 1246454 h 3085764"/>
                <a:gd name="connsiteX3" fmla="*/ 0 w 3237186"/>
                <a:gd name="connsiteY3" fmla="*/ 0 h 3085764"/>
                <a:gd name="connsiteX0" fmla="*/ 0 w 3255520"/>
                <a:gd name="connsiteY0" fmla="*/ 0 h 3085764"/>
                <a:gd name="connsiteX1" fmla="*/ 441434 w 3255520"/>
                <a:gd name="connsiteY1" fmla="*/ 3085764 h 3085764"/>
                <a:gd name="connsiteX2" fmla="*/ 3255520 w 3255520"/>
                <a:gd name="connsiteY2" fmla="*/ 1239108 h 3085764"/>
                <a:gd name="connsiteX3" fmla="*/ 0 w 3255520"/>
                <a:gd name="connsiteY3" fmla="*/ 0 h 3085764"/>
                <a:gd name="connsiteX0" fmla="*/ 0 w 3255520"/>
                <a:gd name="connsiteY0" fmla="*/ 0 h 3088940"/>
                <a:gd name="connsiteX1" fmla="*/ 460457 w 3255520"/>
                <a:gd name="connsiteY1" fmla="*/ 3088940 h 3088940"/>
                <a:gd name="connsiteX2" fmla="*/ 3255520 w 3255520"/>
                <a:gd name="connsiteY2" fmla="*/ 1239108 h 3088940"/>
                <a:gd name="connsiteX3" fmla="*/ 0 w 3255520"/>
                <a:gd name="connsiteY3" fmla="*/ 0 h 3088940"/>
                <a:gd name="connsiteX0" fmla="*/ 0 w 3262334"/>
                <a:gd name="connsiteY0" fmla="*/ 0 h 3088940"/>
                <a:gd name="connsiteX1" fmla="*/ 460457 w 3262334"/>
                <a:gd name="connsiteY1" fmla="*/ 3088940 h 3088940"/>
                <a:gd name="connsiteX2" fmla="*/ 3262334 w 3262334"/>
                <a:gd name="connsiteY2" fmla="*/ 1239108 h 3088940"/>
                <a:gd name="connsiteX3" fmla="*/ 0 w 3262334"/>
                <a:gd name="connsiteY3" fmla="*/ 0 h 3088940"/>
                <a:gd name="connsiteX0" fmla="*/ 0 w 3264905"/>
                <a:gd name="connsiteY0" fmla="*/ 0 h 3086363"/>
                <a:gd name="connsiteX1" fmla="*/ 463028 w 3264905"/>
                <a:gd name="connsiteY1" fmla="*/ 3086363 h 3086363"/>
                <a:gd name="connsiteX2" fmla="*/ 3264905 w 3264905"/>
                <a:gd name="connsiteY2" fmla="*/ 1236531 h 3086363"/>
                <a:gd name="connsiteX3" fmla="*/ 0 w 3264905"/>
                <a:gd name="connsiteY3" fmla="*/ 0 h 308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4905" h="3086363">
                  <a:moveTo>
                    <a:pt x="0" y="0"/>
                  </a:moveTo>
                  <a:lnTo>
                    <a:pt x="463028" y="3086363"/>
                  </a:lnTo>
                  <a:lnTo>
                    <a:pt x="3264905" y="123653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13406" y="2411362"/>
              <a:ext cx="1983659" cy="4457360"/>
            </a:xfrm>
            <a:custGeom>
              <a:avLst/>
              <a:gdLst>
                <a:gd name="connsiteX0" fmla="*/ 1983659 w 1983659"/>
                <a:gd name="connsiteY0" fmla="*/ 0 h 4431891"/>
                <a:gd name="connsiteX1" fmla="*/ 1032388 w 1983659"/>
                <a:gd name="connsiteY1" fmla="*/ 4431891 h 4431891"/>
                <a:gd name="connsiteX2" fmla="*/ 0 w 1983659"/>
                <a:gd name="connsiteY2" fmla="*/ 2286000 h 4431891"/>
                <a:gd name="connsiteX3" fmla="*/ 1983659 w 1983659"/>
                <a:gd name="connsiteY3" fmla="*/ 0 h 4431891"/>
                <a:gd name="connsiteX0" fmla="*/ 1983659 w 1983659"/>
                <a:gd name="connsiteY0" fmla="*/ 0 h 4439842"/>
                <a:gd name="connsiteX1" fmla="*/ 1000583 w 1983659"/>
                <a:gd name="connsiteY1" fmla="*/ 4439842 h 4439842"/>
                <a:gd name="connsiteX2" fmla="*/ 0 w 1983659"/>
                <a:gd name="connsiteY2" fmla="*/ 2286000 h 4439842"/>
                <a:gd name="connsiteX3" fmla="*/ 1983659 w 1983659"/>
                <a:gd name="connsiteY3" fmla="*/ 0 h 4439842"/>
                <a:gd name="connsiteX0" fmla="*/ 1983659 w 1983659"/>
                <a:gd name="connsiteY0" fmla="*/ 0 h 4447794"/>
                <a:gd name="connsiteX1" fmla="*/ 1000583 w 1983659"/>
                <a:gd name="connsiteY1" fmla="*/ 4447794 h 4447794"/>
                <a:gd name="connsiteX2" fmla="*/ 0 w 1983659"/>
                <a:gd name="connsiteY2" fmla="*/ 2286000 h 4447794"/>
                <a:gd name="connsiteX3" fmla="*/ 1983659 w 1983659"/>
                <a:gd name="connsiteY3" fmla="*/ 0 h 4447794"/>
                <a:gd name="connsiteX0" fmla="*/ 1983659 w 1983659"/>
                <a:gd name="connsiteY0" fmla="*/ 0 h 4471648"/>
                <a:gd name="connsiteX1" fmla="*/ 1000583 w 1983659"/>
                <a:gd name="connsiteY1" fmla="*/ 4471648 h 4471648"/>
                <a:gd name="connsiteX2" fmla="*/ 0 w 1983659"/>
                <a:gd name="connsiteY2" fmla="*/ 2286000 h 4471648"/>
                <a:gd name="connsiteX3" fmla="*/ 1983659 w 1983659"/>
                <a:gd name="connsiteY3" fmla="*/ 0 h 4471648"/>
                <a:gd name="connsiteX0" fmla="*/ 1983659 w 1983659"/>
                <a:gd name="connsiteY0" fmla="*/ 0 h 4457360"/>
                <a:gd name="connsiteX1" fmla="*/ 995820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  <a:gd name="connsiteX0" fmla="*/ 1983659 w 1983659"/>
                <a:gd name="connsiteY0" fmla="*/ 0 h 4457360"/>
                <a:gd name="connsiteX1" fmla="*/ 991058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659" h="4457360">
                  <a:moveTo>
                    <a:pt x="1983659" y="0"/>
                  </a:moveTo>
                  <a:lnTo>
                    <a:pt x="991058" y="4457360"/>
                  </a:lnTo>
                  <a:lnTo>
                    <a:pt x="0" y="2286000"/>
                  </a:lnTo>
                  <a:lnTo>
                    <a:pt x="198365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6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6341757" y="1209676"/>
              <a:ext cx="3359456" cy="1822946"/>
            </a:xfrm>
            <a:custGeom>
              <a:avLst/>
              <a:gdLst>
                <a:gd name="connsiteX0" fmla="*/ 1271587 w 3305175"/>
                <a:gd name="connsiteY0" fmla="*/ 0 h 1809750"/>
                <a:gd name="connsiteX1" fmla="*/ 3305175 w 3305175"/>
                <a:gd name="connsiteY1" fmla="*/ 1233487 h 1809750"/>
                <a:gd name="connsiteX2" fmla="*/ 0 w 3305175"/>
                <a:gd name="connsiteY2" fmla="*/ 1809750 h 1809750"/>
                <a:gd name="connsiteX3" fmla="*/ 1271587 w 3305175"/>
                <a:gd name="connsiteY3" fmla="*/ 0 h 1809750"/>
                <a:gd name="connsiteX0" fmla="*/ 1281112 w 3314700"/>
                <a:gd name="connsiteY0" fmla="*/ 0 h 1828800"/>
                <a:gd name="connsiteX1" fmla="*/ 3314700 w 3314700"/>
                <a:gd name="connsiteY1" fmla="*/ 1233487 h 1828800"/>
                <a:gd name="connsiteX2" fmla="*/ 0 w 3314700"/>
                <a:gd name="connsiteY2" fmla="*/ 1828800 h 1828800"/>
                <a:gd name="connsiteX3" fmla="*/ 1281112 w 3314700"/>
                <a:gd name="connsiteY3" fmla="*/ 0 h 1828800"/>
                <a:gd name="connsiteX0" fmla="*/ 1300162 w 3333750"/>
                <a:gd name="connsiteY0" fmla="*/ 0 h 1824037"/>
                <a:gd name="connsiteX1" fmla="*/ 3333750 w 3333750"/>
                <a:gd name="connsiteY1" fmla="*/ 1233487 h 1824037"/>
                <a:gd name="connsiteX2" fmla="*/ 0 w 3333750"/>
                <a:gd name="connsiteY2" fmla="*/ 1824037 h 1824037"/>
                <a:gd name="connsiteX3" fmla="*/ 1300162 w 3333750"/>
                <a:gd name="connsiteY3" fmla="*/ 0 h 1824037"/>
                <a:gd name="connsiteX0" fmla="*/ 1314449 w 3333750"/>
                <a:gd name="connsiteY0" fmla="*/ 0 h 1381124"/>
                <a:gd name="connsiteX1" fmla="*/ 3333750 w 3333750"/>
                <a:gd name="connsiteY1" fmla="*/ 790574 h 1381124"/>
                <a:gd name="connsiteX2" fmla="*/ 0 w 3333750"/>
                <a:gd name="connsiteY2" fmla="*/ 1381124 h 1381124"/>
                <a:gd name="connsiteX3" fmla="*/ 1314449 w 3333750"/>
                <a:gd name="connsiteY3" fmla="*/ 0 h 138112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456" h="1822946">
                  <a:moveTo>
                    <a:pt x="1325868" y="0"/>
                  </a:moveTo>
                  <a:lnTo>
                    <a:pt x="3359456" y="1228724"/>
                  </a:lnTo>
                  <a:lnTo>
                    <a:pt x="0" y="1822946"/>
                  </a:lnTo>
                  <a:lnTo>
                    <a:pt x="132586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-227" y="-2"/>
              <a:ext cx="1040749" cy="6875699"/>
            </a:xfrm>
            <a:custGeom>
              <a:avLst/>
              <a:gdLst>
                <a:gd name="connsiteX0" fmla="*/ 0 w 1076445"/>
                <a:gd name="connsiteY0" fmla="*/ 0 h 6817489"/>
                <a:gd name="connsiteX1" fmla="*/ 1076445 w 1076445"/>
                <a:gd name="connsiteY1" fmla="*/ 1805651 h 6817489"/>
                <a:gd name="connsiteX2" fmla="*/ 11574 w 1076445"/>
                <a:gd name="connsiteY2" fmla="*/ 6817489 h 6817489"/>
                <a:gd name="connsiteX3" fmla="*/ 0 w 1076445"/>
                <a:gd name="connsiteY3" fmla="*/ 0 h 6817489"/>
                <a:gd name="connsiteX0" fmla="*/ 0 w 873245"/>
                <a:gd name="connsiteY0" fmla="*/ 0 h 6817489"/>
                <a:gd name="connsiteX1" fmla="*/ 873245 w 873245"/>
                <a:gd name="connsiteY1" fmla="*/ 1764376 h 6817489"/>
                <a:gd name="connsiteX2" fmla="*/ 11574 w 873245"/>
                <a:gd name="connsiteY2" fmla="*/ 6817489 h 6817489"/>
                <a:gd name="connsiteX3" fmla="*/ 0 w 873245"/>
                <a:gd name="connsiteY3" fmla="*/ 0 h 6817489"/>
                <a:gd name="connsiteX0" fmla="*/ 0 w 1047870"/>
                <a:gd name="connsiteY0" fmla="*/ 0 h 6817489"/>
                <a:gd name="connsiteX1" fmla="*/ 1047870 w 1047870"/>
                <a:gd name="connsiteY1" fmla="*/ 1770726 h 6817489"/>
                <a:gd name="connsiteX2" fmla="*/ 11574 w 1047870"/>
                <a:gd name="connsiteY2" fmla="*/ 6817489 h 6817489"/>
                <a:gd name="connsiteX3" fmla="*/ 0 w 1047870"/>
                <a:gd name="connsiteY3" fmla="*/ 0 h 6817489"/>
                <a:gd name="connsiteX0" fmla="*/ 0 w 698013"/>
                <a:gd name="connsiteY0" fmla="*/ 0 h 6817489"/>
                <a:gd name="connsiteX1" fmla="*/ 698013 w 698013"/>
                <a:gd name="connsiteY1" fmla="*/ 2181752 h 6817489"/>
                <a:gd name="connsiteX2" fmla="*/ 11574 w 698013"/>
                <a:gd name="connsiteY2" fmla="*/ 6817489 h 6817489"/>
                <a:gd name="connsiteX3" fmla="*/ 0 w 698013"/>
                <a:gd name="connsiteY3" fmla="*/ 0 h 6817489"/>
                <a:gd name="connsiteX0" fmla="*/ 0 w 1039919"/>
                <a:gd name="connsiteY0" fmla="*/ 0 h 6817489"/>
                <a:gd name="connsiteX1" fmla="*/ 1039919 w 1039919"/>
                <a:gd name="connsiteY1" fmla="*/ 1762823 h 6817489"/>
                <a:gd name="connsiteX2" fmla="*/ 11574 w 1039919"/>
                <a:gd name="connsiteY2" fmla="*/ 6817489 h 6817489"/>
                <a:gd name="connsiteX3" fmla="*/ 0 w 1039919"/>
                <a:gd name="connsiteY3" fmla="*/ 0 h 6817489"/>
                <a:gd name="connsiteX0" fmla="*/ 0 w 823788"/>
                <a:gd name="connsiteY0" fmla="*/ 0 h 6817489"/>
                <a:gd name="connsiteX1" fmla="*/ 823788 w 823788"/>
                <a:gd name="connsiteY1" fmla="*/ 1820668 h 6817489"/>
                <a:gd name="connsiteX2" fmla="*/ 11574 w 823788"/>
                <a:gd name="connsiteY2" fmla="*/ 6817489 h 6817489"/>
                <a:gd name="connsiteX3" fmla="*/ 0 w 823788"/>
                <a:gd name="connsiteY3" fmla="*/ 0 h 6817489"/>
                <a:gd name="connsiteX0" fmla="*/ 0 w 1035762"/>
                <a:gd name="connsiteY0" fmla="*/ 0 h 6817489"/>
                <a:gd name="connsiteX1" fmla="*/ 1035762 w 1035762"/>
                <a:gd name="connsiteY1" fmla="*/ 1766955 h 6817489"/>
                <a:gd name="connsiteX2" fmla="*/ 11574 w 1035762"/>
                <a:gd name="connsiteY2" fmla="*/ 6817489 h 6817489"/>
                <a:gd name="connsiteX3" fmla="*/ 0 w 1035762"/>
                <a:gd name="connsiteY3" fmla="*/ 0 h 6817489"/>
                <a:gd name="connsiteX0" fmla="*/ 0 w 1040524"/>
                <a:gd name="connsiteY0" fmla="*/ 0 h 6817489"/>
                <a:gd name="connsiteX1" fmla="*/ 1040524 w 1040524"/>
                <a:gd name="connsiteY1" fmla="*/ 1762221 h 6817489"/>
                <a:gd name="connsiteX2" fmla="*/ 11574 w 1040524"/>
                <a:gd name="connsiteY2" fmla="*/ 6817489 h 6817489"/>
                <a:gd name="connsiteX3" fmla="*/ 0 w 1040524"/>
                <a:gd name="connsiteY3" fmla="*/ 0 h 6817489"/>
                <a:gd name="connsiteX0" fmla="*/ 225 w 1040749"/>
                <a:gd name="connsiteY0" fmla="*/ 0 h 6858541"/>
                <a:gd name="connsiteX1" fmla="*/ 1040749 w 1040749"/>
                <a:gd name="connsiteY1" fmla="*/ 1762221 h 6858541"/>
                <a:gd name="connsiteX2" fmla="*/ 0 w 1040749"/>
                <a:gd name="connsiteY2" fmla="*/ 6858541 h 6858541"/>
                <a:gd name="connsiteX3" fmla="*/ 225 w 1040749"/>
                <a:gd name="connsiteY3" fmla="*/ 0 h 6858541"/>
                <a:gd name="connsiteX0" fmla="*/ 225 w 1040749"/>
                <a:gd name="connsiteY0" fmla="*/ 0 h 6835083"/>
                <a:gd name="connsiteX1" fmla="*/ 1040749 w 1040749"/>
                <a:gd name="connsiteY1" fmla="*/ 1762221 h 6835083"/>
                <a:gd name="connsiteX2" fmla="*/ 0 w 1040749"/>
                <a:gd name="connsiteY2" fmla="*/ 6835083 h 6835083"/>
                <a:gd name="connsiteX3" fmla="*/ 225 w 1040749"/>
                <a:gd name="connsiteY3" fmla="*/ 0 h 683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49" h="6835083">
                  <a:moveTo>
                    <a:pt x="225" y="0"/>
                  </a:moveTo>
                  <a:lnTo>
                    <a:pt x="1040749" y="1762221"/>
                  </a:lnTo>
                  <a:lnTo>
                    <a:pt x="0" y="6835083"/>
                  </a:lnTo>
                  <a:lnTo>
                    <a:pt x="225" y="0"/>
                  </a:lnTo>
                  <a:close/>
                </a:path>
              </a:pathLst>
            </a:custGeom>
            <a:gradFill>
              <a:gsLst>
                <a:gs pos="96000">
                  <a:schemeClr val="accent3"/>
                </a:gs>
                <a:gs pos="18000">
                  <a:schemeClr val="accent2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19436" y="-1"/>
              <a:ext cx="3260163" cy="3022037"/>
            </a:xfrm>
            <a:custGeom>
              <a:avLst/>
              <a:gdLst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85737 w 3228975"/>
                <a:gd name="connsiteY3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976437 w 3228975"/>
                <a:gd name="connsiteY3" fmla="*/ 1776413 h 3024188"/>
                <a:gd name="connsiteX4" fmla="*/ 185737 w 3228975"/>
                <a:gd name="connsiteY4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2733674 w 3228975"/>
                <a:gd name="connsiteY3" fmla="*/ 1281113 h 3024188"/>
                <a:gd name="connsiteX4" fmla="*/ 185737 w 3228975"/>
                <a:gd name="connsiteY4" fmla="*/ 0 h 3024188"/>
                <a:gd name="connsiteX0" fmla="*/ 185737 w 3181350"/>
                <a:gd name="connsiteY0" fmla="*/ 0 h 2481263"/>
                <a:gd name="connsiteX1" fmla="*/ 0 w 3181350"/>
                <a:gd name="connsiteY1" fmla="*/ 1771650 h 2481263"/>
                <a:gd name="connsiteX2" fmla="*/ 3181350 w 3181350"/>
                <a:gd name="connsiteY2" fmla="*/ 2481263 h 2481263"/>
                <a:gd name="connsiteX3" fmla="*/ 2733674 w 3181350"/>
                <a:gd name="connsiteY3" fmla="*/ 1281113 h 2481263"/>
                <a:gd name="connsiteX4" fmla="*/ 185737 w 3181350"/>
                <a:gd name="connsiteY4" fmla="*/ 0 h 24812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1113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5876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185737 w 3214688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81175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66887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7165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9070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22037"/>
                <a:gd name="connsiteX1" fmla="*/ 0 w 3252789"/>
                <a:gd name="connsiteY1" fmla="*/ 1790700 h 3022037"/>
                <a:gd name="connsiteX2" fmla="*/ 3252789 w 3252789"/>
                <a:gd name="connsiteY2" fmla="*/ 3022037 h 3022037"/>
                <a:gd name="connsiteX3" fmla="*/ 223838 w 3252789"/>
                <a:gd name="connsiteY3" fmla="*/ 0 h 3022037"/>
                <a:gd name="connsiteX0" fmla="*/ 223838 w 3260163"/>
                <a:gd name="connsiteY0" fmla="*/ 0 h 3014663"/>
                <a:gd name="connsiteX1" fmla="*/ 0 w 3260163"/>
                <a:gd name="connsiteY1" fmla="*/ 1790700 h 3014663"/>
                <a:gd name="connsiteX2" fmla="*/ 3260163 w 3260163"/>
                <a:gd name="connsiteY2" fmla="*/ 3014663 h 3014663"/>
                <a:gd name="connsiteX3" fmla="*/ 223838 w 3260163"/>
                <a:gd name="connsiteY3" fmla="*/ 0 h 3014663"/>
                <a:gd name="connsiteX0" fmla="*/ 223838 w 3260163"/>
                <a:gd name="connsiteY0" fmla="*/ 0 h 3022037"/>
                <a:gd name="connsiteX1" fmla="*/ 0 w 3260163"/>
                <a:gd name="connsiteY1" fmla="*/ 1790700 h 3022037"/>
                <a:gd name="connsiteX2" fmla="*/ 3260163 w 3260163"/>
                <a:gd name="connsiteY2" fmla="*/ 3022037 h 3022037"/>
                <a:gd name="connsiteX3" fmla="*/ 223838 w 3260163"/>
                <a:gd name="connsiteY3" fmla="*/ 0 h 302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0163" h="3022037">
                  <a:moveTo>
                    <a:pt x="223838" y="0"/>
                  </a:moveTo>
                  <a:lnTo>
                    <a:pt x="0" y="1790700"/>
                  </a:lnTo>
                  <a:lnTo>
                    <a:pt x="3260163" y="3022037"/>
                  </a:lnTo>
                  <a:lnTo>
                    <a:pt x="22383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6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43275" y="0"/>
              <a:ext cx="4337998" cy="3019426"/>
            </a:xfrm>
            <a:custGeom>
              <a:avLst/>
              <a:gdLst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28950 w 4337998"/>
                <a:gd name="connsiteY2" fmla="*/ 3019426 h 3019426"/>
                <a:gd name="connsiteX3" fmla="*/ 0 w 4337998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15303 w 4337998"/>
                <a:gd name="connsiteY2" fmla="*/ 3019426 h 3019426"/>
                <a:gd name="connsiteX3" fmla="*/ 0 w 4337998"/>
                <a:gd name="connsiteY3" fmla="*/ 0 h 301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7998" h="3019426">
                  <a:moveTo>
                    <a:pt x="0" y="0"/>
                  </a:moveTo>
                  <a:lnTo>
                    <a:pt x="4337998" y="1214438"/>
                  </a:lnTo>
                  <a:lnTo>
                    <a:pt x="3015303" y="30194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en-US" sz="2000">
                  <a:solidFill>
                    <a:srgbClr val="FFFFFF"/>
                  </a:solidFill>
                </a:rPr>
                <a:t>s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7667625" y="1"/>
              <a:ext cx="4533261" cy="1214438"/>
            </a:xfrm>
            <a:custGeom>
              <a:avLst/>
              <a:gdLst>
                <a:gd name="connsiteX0" fmla="*/ 3367088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67088 w 4524375"/>
                <a:gd name="connsiteY3" fmla="*/ 0 h 1223963"/>
                <a:gd name="connsiteX0" fmla="*/ 3352800 w 4524375"/>
                <a:gd name="connsiteY0" fmla="*/ 0 h 1233489"/>
                <a:gd name="connsiteX1" fmla="*/ 0 w 4524375"/>
                <a:gd name="connsiteY1" fmla="*/ 1233489 h 1233489"/>
                <a:gd name="connsiteX2" fmla="*/ 4524375 w 4524375"/>
                <a:gd name="connsiteY2" fmla="*/ 1081089 h 1233489"/>
                <a:gd name="connsiteX3" fmla="*/ 3352800 w 4524375"/>
                <a:gd name="connsiteY3" fmla="*/ 0 h 1233489"/>
                <a:gd name="connsiteX0" fmla="*/ 3352800 w 4524375"/>
                <a:gd name="connsiteY0" fmla="*/ 0 h 1228726"/>
                <a:gd name="connsiteX1" fmla="*/ 0 w 4524375"/>
                <a:gd name="connsiteY1" fmla="*/ 1228726 h 1228726"/>
                <a:gd name="connsiteX2" fmla="*/ 4524375 w 4524375"/>
                <a:gd name="connsiteY2" fmla="*/ 1076326 h 1228726"/>
                <a:gd name="connsiteX3" fmla="*/ 3352800 w 4524375"/>
                <a:gd name="connsiteY3" fmla="*/ 0 h 1228726"/>
                <a:gd name="connsiteX0" fmla="*/ 3357563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57563 w 4524375"/>
                <a:gd name="connsiteY3" fmla="*/ 0 h 1223963"/>
                <a:gd name="connsiteX0" fmla="*/ 3371851 w 4538663"/>
                <a:gd name="connsiteY0" fmla="*/ 0 h 1219200"/>
                <a:gd name="connsiteX1" fmla="*/ 0 w 4538663"/>
                <a:gd name="connsiteY1" fmla="*/ 1219200 h 1219200"/>
                <a:gd name="connsiteX2" fmla="*/ 4538663 w 4538663"/>
                <a:gd name="connsiteY2" fmla="*/ 1071563 h 1219200"/>
                <a:gd name="connsiteX3" fmla="*/ 3371851 w 4538663"/>
                <a:gd name="connsiteY3" fmla="*/ 0 h 1219200"/>
                <a:gd name="connsiteX0" fmla="*/ 3243264 w 4410076"/>
                <a:gd name="connsiteY0" fmla="*/ 0 h 1071563"/>
                <a:gd name="connsiteX1" fmla="*/ 0 w 4410076"/>
                <a:gd name="connsiteY1" fmla="*/ 1033463 h 1071563"/>
                <a:gd name="connsiteX2" fmla="*/ 4410076 w 4410076"/>
                <a:gd name="connsiteY2" fmla="*/ 1071563 h 1071563"/>
                <a:gd name="connsiteX3" fmla="*/ 3243264 w 4410076"/>
                <a:gd name="connsiteY3" fmla="*/ 0 h 1071563"/>
                <a:gd name="connsiteX0" fmla="*/ 3352801 w 4519613"/>
                <a:gd name="connsiteY0" fmla="*/ 0 h 1214438"/>
                <a:gd name="connsiteX1" fmla="*/ 0 w 4519613"/>
                <a:gd name="connsiteY1" fmla="*/ 1214438 h 1214438"/>
                <a:gd name="connsiteX2" fmla="*/ 4519613 w 4519613"/>
                <a:gd name="connsiteY2" fmla="*/ 1071563 h 1214438"/>
                <a:gd name="connsiteX3" fmla="*/ 3352801 w 4519613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71563 h 1214438"/>
                <a:gd name="connsiteX3" fmla="*/ 3352801 w 4533261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98859 h 1214438"/>
                <a:gd name="connsiteX3" fmla="*/ 3352801 w 4533261"/>
                <a:gd name="connsiteY3" fmla="*/ 0 h 121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3261" h="1214438">
                  <a:moveTo>
                    <a:pt x="3352801" y="0"/>
                  </a:moveTo>
                  <a:lnTo>
                    <a:pt x="0" y="1214438"/>
                  </a:lnTo>
                  <a:lnTo>
                    <a:pt x="4533261" y="1098859"/>
                  </a:lnTo>
                  <a:lnTo>
                    <a:pt x="335280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015664" y="1"/>
              <a:ext cx="1176841" cy="1098080"/>
            </a:xfrm>
            <a:custGeom>
              <a:avLst/>
              <a:gdLst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6299"/>
                <a:gd name="connsiteY0" fmla="*/ 0 h 1085850"/>
                <a:gd name="connsiteX1" fmla="*/ 1176299 w 1176299"/>
                <a:gd name="connsiteY1" fmla="*/ 1085850 h 1085850"/>
                <a:gd name="connsiteX2" fmla="*/ 1171575 w 1176299"/>
                <a:gd name="connsiteY2" fmla="*/ 0 h 1085850"/>
                <a:gd name="connsiteX3" fmla="*/ 0 w 1176299"/>
                <a:gd name="connsiteY3" fmla="*/ 0 h 1085850"/>
                <a:gd name="connsiteX0" fmla="*/ 0 w 1181344"/>
                <a:gd name="connsiteY0" fmla="*/ 0 h 1085850"/>
                <a:gd name="connsiteX1" fmla="*/ 1176299 w 1181344"/>
                <a:gd name="connsiteY1" fmla="*/ 1085850 h 1085850"/>
                <a:gd name="connsiteX2" fmla="*/ 1181138 w 1181344"/>
                <a:gd name="connsiteY2" fmla="*/ 0 h 1085850"/>
                <a:gd name="connsiteX3" fmla="*/ 0 w 1181344"/>
                <a:gd name="connsiteY3" fmla="*/ 0 h 1085850"/>
                <a:gd name="connsiteX0" fmla="*/ 0 w 1181586"/>
                <a:gd name="connsiteY0" fmla="*/ 0 h 1081088"/>
                <a:gd name="connsiteX1" fmla="*/ 1181080 w 1181586"/>
                <a:gd name="connsiteY1" fmla="*/ 1081088 h 1081088"/>
                <a:gd name="connsiteX2" fmla="*/ 1181138 w 1181586"/>
                <a:gd name="connsiteY2" fmla="*/ 0 h 1081088"/>
                <a:gd name="connsiteX3" fmla="*/ 0 w 1181586"/>
                <a:gd name="connsiteY3" fmla="*/ 0 h 1081088"/>
                <a:gd name="connsiteX0" fmla="*/ 0 w 1181586"/>
                <a:gd name="connsiteY0" fmla="*/ 0 h 1070785"/>
                <a:gd name="connsiteX1" fmla="*/ 1181080 w 1181586"/>
                <a:gd name="connsiteY1" fmla="*/ 1070785 h 1070785"/>
                <a:gd name="connsiteX2" fmla="*/ 1181138 w 1181586"/>
                <a:gd name="connsiteY2" fmla="*/ 0 h 1070785"/>
                <a:gd name="connsiteX3" fmla="*/ 0 w 1181586"/>
                <a:gd name="connsiteY3" fmla="*/ 0 h 1070785"/>
                <a:gd name="connsiteX0" fmla="*/ 0 w 1181152"/>
                <a:gd name="connsiteY0" fmla="*/ 0 h 593113"/>
                <a:gd name="connsiteX1" fmla="*/ 1057755 w 1181152"/>
                <a:gd name="connsiteY1" fmla="*/ 593113 h 593113"/>
                <a:gd name="connsiteX2" fmla="*/ 1181138 w 1181152"/>
                <a:gd name="connsiteY2" fmla="*/ 0 h 593113"/>
                <a:gd name="connsiteX3" fmla="*/ 0 w 1181152"/>
                <a:gd name="connsiteY3" fmla="*/ 0 h 593113"/>
                <a:gd name="connsiteX0" fmla="*/ 0 w 1181586"/>
                <a:gd name="connsiteY0" fmla="*/ 0 h 1098080"/>
                <a:gd name="connsiteX1" fmla="*/ 1181081 w 1181586"/>
                <a:gd name="connsiteY1" fmla="*/ 1098080 h 1098080"/>
                <a:gd name="connsiteX2" fmla="*/ 1181138 w 1181586"/>
                <a:gd name="connsiteY2" fmla="*/ 0 h 1098080"/>
                <a:gd name="connsiteX3" fmla="*/ 0 w 1181586"/>
                <a:gd name="connsiteY3" fmla="*/ 0 h 10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586" h="1098080">
                  <a:moveTo>
                    <a:pt x="0" y="0"/>
                  </a:moveTo>
                  <a:lnTo>
                    <a:pt x="1181081" y="1098080"/>
                  </a:lnTo>
                  <a:cubicBezTo>
                    <a:pt x="1179506" y="736130"/>
                    <a:pt x="1182713" y="361950"/>
                    <a:pt x="118113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959906" y="1057275"/>
              <a:ext cx="1232552" cy="3276600"/>
            </a:xfrm>
            <a:custGeom>
              <a:avLst/>
              <a:gdLst>
                <a:gd name="connsiteX0" fmla="*/ 1171575 w 1176337"/>
                <a:gd name="connsiteY0" fmla="*/ 0 h 3267075"/>
                <a:gd name="connsiteX1" fmla="*/ 0 w 1176337"/>
                <a:gd name="connsiteY1" fmla="*/ 2762250 h 3267075"/>
                <a:gd name="connsiteX2" fmla="*/ 1176337 w 1176337"/>
                <a:gd name="connsiteY2" fmla="*/ 3267075 h 3267075"/>
                <a:gd name="connsiteX3" fmla="*/ 1171575 w 1176337"/>
                <a:gd name="connsiteY3" fmla="*/ 0 h 3267075"/>
                <a:gd name="connsiteX0" fmla="*/ 1176337 w 1176795"/>
                <a:gd name="connsiteY0" fmla="*/ 0 h 3276600"/>
                <a:gd name="connsiteX1" fmla="*/ 0 w 1176795"/>
                <a:gd name="connsiteY1" fmla="*/ 2771775 h 3276600"/>
                <a:gd name="connsiteX2" fmla="*/ 1176337 w 1176795"/>
                <a:gd name="connsiteY2" fmla="*/ 3276600 h 3276600"/>
                <a:gd name="connsiteX3" fmla="*/ 1176337 w 1176795"/>
                <a:gd name="connsiteY3" fmla="*/ 0 h 3276600"/>
                <a:gd name="connsiteX0" fmla="*/ 1209791 w 1210249"/>
                <a:gd name="connsiteY0" fmla="*/ 0 h 3276600"/>
                <a:gd name="connsiteX1" fmla="*/ 0 w 1210249"/>
                <a:gd name="connsiteY1" fmla="*/ 2771775 h 3276600"/>
                <a:gd name="connsiteX2" fmla="*/ 1209791 w 1210249"/>
                <a:gd name="connsiteY2" fmla="*/ 3276600 h 3276600"/>
                <a:gd name="connsiteX3" fmla="*/ 1209791 w 1210249"/>
                <a:gd name="connsiteY3" fmla="*/ 0 h 3276600"/>
                <a:gd name="connsiteX0" fmla="*/ 1232094 w 1232552"/>
                <a:gd name="connsiteY0" fmla="*/ 0 h 3276600"/>
                <a:gd name="connsiteX1" fmla="*/ 0 w 1232552"/>
                <a:gd name="connsiteY1" fmla="*/ 2749472 h 3276600"/>
                <a:gd name="connsiteX2" fmla="*/ 1232094 w 1232552"/>
                <a:gd name="connsiteY2" fmla="*/ 3276600 h 3276600"/>
                <a:gd name="connsiteX3" fmla="*/ 1232094 w 1232552"/>
                <a:gd name="connsiteY3" fmla="*/ 0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552" h="3276600">
                  <a:moveTo>
                    <a:pt x="1232094" y="0"/>
                  </a:moveTo>
                  <a:lnTo>
                    <a:pt x="0" y="2749472"/>
                  </a:lnTo>
                  <a:lnTo>
                    <a:pt x="1232094" y="3276600"/>
                  </a:lnTo>
                  <a:cubicBezTo>
                    <a:pt x="1230507" y="2187575"/>
                    <a:pt x="1233681" y="1089025"/>
                    <a:pt x="1232094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366969" y="2428875"/>
              <a:ext cx="3339005" cy="2271713"/>
            </a:xfrm>
            <a:custGeom>
              <a:avLst/>
              <a:gdLst>
                <a:gd name="connsiteX0" fmla="*/ 0 w 3324225"/>
                <a:gd name="connsiteY0" fmla="*/ 590550 h 2271713"/>
                <a:gd name="connsiteX1" fmla="*/ 1343025 w 3324225"/>
                <a:gd name="connsiteY1" fmla="*/ 2271713 h 2271713"/>
                <a:gd name="connsiteX2" fmla="*/ 3324225 w 3324225"/>
                <a:gd name="connsiteY2" fmla="*/ 0 h 2271713"/>
                <a:gd name="connsiteX3" fmla="*/ 0 w 3324225"/>
                <a:gd name="connsiteY3" fmla="*/ 590550 h 2271713"/>
                <a:gd name="connsiteX0" fmla="*/ 0 w 3333750"/>
                <a:gd name="connsiteY0" fmla="*/ 585787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85787 h 2271713"/>
                <a:gd name="connsiteX0" fmla="*/ 0 w 3333750"/>
                <a:gd name="connsiteY0" fmla="*/ 591043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91043 h 2271713"/>
                <a:gd name="connsiteX0" fmla="*/ 0 w 3339005"/>
                <a:gd name="connsiteY0" fmla="*/ 591043 h 2271713"/>
                <a:gd name="connsiteX1" fmla="*/ 1357805 w 3339005"/>
                <a:gd name="connsiteY1" fmla="*/ 2271713 h 2271713"/>
                <a:gd name="connsiteX2" fmla="*/ 3339005 w 3339005"/>
                <a:gd name="connsiteY2" fmla="*/ 0 h 2271713"/>
                <a:gd name="connsiteX3" fmla="*/ 0 w 3339005"/>
                <a:gd name="connsiteY3" fmla="*/ 591043 h 227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005" h="2271713">
                  <a:moveTo>
                    <a:pt x="0" y="591043"/>
                  </a:moveTo>
                  <a:lnTo>
                    <a:pt x="1357805" y="2271713"/>
                  </a:lnTo>
                  <a:lnTo>
                    <a:pt x="3339005" y="0"/>
                  </a:lnTo>
                  <a:lnTo>
                    <a:pt x="0" y="59104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1025774" y="1761707"/>
              <a:ext cx="2098477" cy="1910094"/>
            </a:xfrm>
            <a:custGeom>
              <a:avLst/>
              <a:gdLst>
                <a:gd name="connsiteX0" fmla="*/ 2086304 w 2086304"/>
                <a:gd name="connsiteY0" fmla="*/ 0 h 1886607"/>
                <a:gd name="connsiteX1" fmla="*/ 0 w 2086304"/>
                <a:gd name="connsiteY1" fmla="*/ 15765 h 1886607"/>
                <a:gd name="connsiteX2" fmla="*/ 362607 w 2086304"/>
                <a:gd name="connsiteY2" fmla="*/ 1886607 h 1886607"/>
                <a:gd name="connsiteX3" fmla="*/ 2086304 w 2086304"/>
                <a:gd name="connsiteY3" fmla="*/ 0 h 1886607"/>
                <a:gd name="connsiteX0" fmla="*/ 2101053 w 2101053"/>
                <a:gd name="connsiteY0" fmla="*/ 0 h 1886607"/>
                <a:gd name="connsiteX1" fmla="*/ 0 w 2101053"/>
                <a:gd name="connsiteY1" fmla="*/ 1207 h 1886607"/>
                <a:gd name="connsiteX2" fmla="*/ 377356 w 2101053"/>
                <a:gd name="connsiteY2" fmla="*/ 1886607 h 1886607"/>
                <a:gd name="connsiteX3" fmla="*/ 2101053 w 2101053"/>
                <a:gd name="connsiteY3" fmla="*/ 0 h 1886607"/>
                <a:gd name="connsiteX0" fmla="*/ 2098477 w 2098477"/>
                <a:gd name="connsiteY0" fmla="*/ 8963 h 1885400"/>
                <a:gd name="connsiteX1" fmla="*/ 0 w 2098477"/>
                <a:gd name="connsiteY1" fmla="*/ 0 h 1885400"/>
                <a:gd name="connsiteX2" fmla="*/ 377356 w 2098477"/>
                <a:gd name="connsiteY2" fmla="*/ 1885400 h 1885400"/>
                <a:gd name="connsiteX3" fmla="*/ 2098477 w 2098477"/>
                <a:gd name="connsiteY3" fmla="*/ 8963 h 188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8477" h="1885400">
                  <a:moveTo>
                    <a:pt x="2098477" y="8963"/>
                  </a:moveTo>
                  <a:lnTo>
                    <a:pt x="0" y="0"/>
                  </a:lnTo>
                  <a:lnTo>
                    <a:pt x="377356" y="1885400"/>
                  </a:lnTo>
                  <a:lnTo>
                    <a:pt x="2098477" y="896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32" y="4857972"/>
              <a:ext cx="4090198" cy="2007612"/>
            </a:xfrm>
            <a:custGeom>
              <a:avLst/>
              <a:gdLst>
                <a:gd name="connsiteX0" fmla="*/ 3576398 w 4077729"/>
                <a:gd name="connsiteY0" fmla="*/ 0 h 1994733"/>
                <a:gd name="connsiteX1" fmla="*/ 4077729 w 4077729"/>
                <a:gd name="connsiteY1" fmla="*/ 1101516 h 1994733"/>
                <a:gd name="connsiteX2" fmla="*/ 0 w 4077729"/>
                <a:gd name="connsiteY2" fmla="*/ 1994733 h 1994733"/>
                <a:gd name="connsiteX3" fmla="*/ 3576398 w 4077729"/>
                <a:gd name="connsiteY3" fmla="*/ 0 h 1994733"/>
                <a:gd name="connsiteX0" fmla="*/ 3576398 w 4086042"/>
                <a:gd name="connsiteY0" fmla="*/ 0 h 1994733"/>
                <a:gd name="connsiteX1" fmla="*/ 4086042 w 4086042"/>
                <a:gd name="connsiteY1" fmla="*/ 1093204 h 1994733"/>
                <a:gd name="connsiteX2" fmla="*/ 0 w 4086042"/>
                <a:gd name="connsiteY2" fmla="*/ 1994733 h 1994733"/>
                <a:gd name="connsiteX3" fmla="*/ 3576398 w 4086042"/>
                <a:gd name="connsiteY3" fmla="*/ 0 h 1994733"/>
                <a:gd name="connsiteX0" fmla="*/ 3576398 w 4090198"/>
                <a:gd name="connsiteY0" fmla="*/ 0 h 1994733"/>
                <a:gd name="connsiteX1" fmla="*/ 4090198 w 4090198"/>
                <a:gd name="connsiteY1" fmla="*/ 1084892 h 1994733"/>
                <a:gd name="connsiteX2" fmla="*/ 0 w 4090198"/>
                <a:gd name="connsiteY2" fmla="*/ 1994733 h 1994733"/>
                <a:gd name="connsiteX3" fmla="*/ 3576398 w 4090198"/>
                <a:gd name="connsiteY3" fmla="*/ 0 h 1994733"/>
                <a:gd name="connsiteX0" fmla="*/ 3576398 w 4090198"/>
                <a:gd name="connsiteY0" fmla="*/ 0 h 2007612"/>
                <a:gd name="connsiteX1" fmla="*/ 4090198 w 4090198"/>
                <a:gd name="connsiteY1" fmla="*/ 1084892 h 2007612"/>
                <a:gd name="connsiteX2" fmla="*/ 0 w 4090198"/>
                <a:gd name="connsiteY2" fmla="*/ 2007612 h 2007612"/>
                <a:gd name="connsiteX3" fmla="*/ 3576398 w 4090198"/>
                <a:gd name="connsiteY3" fmla="*/ 0 h 20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0198" h="2007612">
                  <a:moveTo>
                    <a:pt x="3576398" y="0"/>
                  </a:moveTo>
                  <a:lnTo>
                    <a:pt x="4090198" y="1084892"/>
                  </a:lnTo>
                  <a:lnTo>
                    <a:pt x="0" y="2007612"/>
                  </a:lnTo>
                  <a:lnTo>
                    <a:pt x="357639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-6301" y="5938309"/>
              <a:ext cx="4092304" cy="924304"/>
            </a:xfrm>
            <a:custGeom>
              <a:avLst/>
              <a:gdLst>
                <a:gd name="connsiteX0" fmla="*/ 4074199 w 4074199"/>
                <a:gd name="connsiteY0" fmla="*/ 0 h 907339"/>
                <a:gd name="connsiteX1" fmla="*/ 3357507 w 4074199"/>
                <a:gd name="connsiteY1" fmla="*/ 907339 h 907339"/>
                <a:gd name="connsiteX2" fmla="*/ 0 w 4074199"/>
                <a:gd name="connsiteY2" fmla="*/ 907339 h 907339"/>
                <a:gd name="connsiteX3" fmla="*/ 4074199 w 4074199"/>
                <a:gd name="connsiteY3" fmla="*/ 0 h 907339"/>
                <a:gd name="connsiteX0" fmla="*/ 4084791 w 4084791"/>
                <a:gd name="connsiteY0" fmla="*/ 0 h 907339"/>
                <a:gd name="connsiteX1" fmla="*/ 3368099 w 4084791"/>
                <a:gd name="connsiteY1" fmla="*/ 907339 h 907339"/>
                <a:gd name="connsiteX2" fmla="*/ 0 w 4084791"/>
                <a:gd name="connsiteY2" fmla="*/ 907339 h 907339"/>
                <a:gd name="connsiteX3" fmla="*/ 4084791 w 4084791"/>
                <a:gd name="connsiteY3" fmla="*/ 0 h 907339"/>
                <a:gd name="connsiteX0" fmla="*/ 4100031 w 4100031"/>
                <a:gd name="connsiteY0" fmla="*/ 0 h 907339"/>
                <a:gd name="connsiteX1" fmla="*/ 3368099 w 4100031"/>
                <a:gd name="connsiteY1" fmla="*/ 907339 h 907339"/>
                <a:gd name="connsiteX2" fmla="*/ 0 w 4100031"/>
                <a:gd name="connsiteY2" fmla="*/ 907339 h 907339"/>
                <a:gd name="connsiteX3" fmla="*/ 4100031 w 4100031"/>
                <a:gd name="connsiteY3" fmla="*/ 0 h 907339"/>
                <a:gd name="connsiteX0" fmla="*/ 4102607 w 4102607"/>
                <a:gd name="connsiteY0" fmla="*/ 0 h 907339"/>
                <a:gd name="connsiteX1" fmla="*/ 3370675 w 4102607"/>
                <a:gd name="connsiteY1" fmla="*/ 907339 h 907339"/>
                <a:gd name="connsiteX2" fmla="*/ 0 w 4102607"/>
                <a:gd name="connsiteY2" fmla="*/ 857464 h 907339"/>
                <a:gd name="connsiteX3" fmla="*/ 4102607 w 4102607"/>
                <a:gd name="connsiteY3" fmla="*/ 0 h 907339"/>
                <a:gd name="connsiteX0" fmla="*/ 4097455 w 4097455"/>
                <a:gd name="connsiteY0" fmla="*/ 0 h 907339"/>
                <a:gd name="connsiteX1" fmla="*/ 3365523 w 4097455"/>
                <a:gd name="connsiteY1" fmla="*/ 907339 h 907339"/>
                <a:gd name="connsiteX2" fmla="*/ 0 w 4097455"/>
                <a:gd name="connsiteY2" fmla="*/ 859958 h 907339"/>
                <a:gd name="connsiteX3" fmla="*/ 4097455 w 4097455"/>
                <a:gd name="connsiteY3" fmla="*/ 0 h 907339"/>
                <a:gd name="connsiteX0" fmla="*/ 4097455 w 4097455"/>
                <a:gd name="connsiteY0" fmla="*/ 0 h 862451"/>
                <a:gd name="connsiteX1" fmla="*/ 3411887 w 4097455"/>
                <a:gd name="connsiteY1" fmla="*/ 862451 h 862451"/>
                <a:gd name="connsiteX2" fmla="*/ 0 w 4097455"/>
                <a:gd name="connsiteY2" fmla="*/ 859958 h 862451"/>
                <a:gd name="connsiteX3" fmla="*/ 4097455 w 4097455"/>
                <a:gd name="connsiteY3" fmla="*/ 0 h 862451"/>
                <a:gd name="connsiteX0" fmla="*/ 4089728 w 4089728"/>
                <a:gd name="connsiteY0" fmla="*/ 0 h 892377"/>
                <a:gd name="connsiteX1" fmla="*/ 3411887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92377"/>
                <a:gd name="connsiteX1" fmla="*/ 3424766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89884"/>
                <a:gd name="connsiteX1" fmla="*/ 3360372 w 4089728"/>
                <a:gd name="connsiteY1" fmla="*/ 889884 h 889884"/>
                <a:gd name="connsiteX2" fmla="*/ 0 w 4089728"/>
                <a:gd name="connsiteY2" fmla="*/ 889884 h 889884"/>
                <a:gd name="connsiteX3" fmla="*/ 4089728 w 4089728"/>
                <a:gd name="connsiteY3" fmla="*/ 0 h 889884"/>
                <a:gd name="connsiteX0" fmla="*/ 4079425 w 4079425"/>
                <a:gd name="connsiteY0" fmla="*/ 0 h 889884"/>
                <a:gd name="connsiteX1" fmla="*/ 3350069 w 4079425"/>
                <a:gd name="connsiteY1" fmla="*/ 889884 h 889884"/>
                <a:gd name="connsiteX2" fmla="*/ 0 w 4079425"/>
                <a:gd name="connsiteY2" fmla="*/ 882403 h 889884"/>
                <a:gd name="connsiteX3" fmla="*/ 4079425 w 4079425"/>
                <a:gd name="connsiteY3" fmla="*/ 0 h 889884"/>
                <a:gd name="connsiteX0" fmla="*/ 4082000 w 4082000"/>
                <a:gd name="connsiteY0" fmla="*/ 0 h 889884"/>
                <a:gd name="connsiteX1" fmla="*/ 3352644 w 4082000"/>
                <a:gd name="connsiteY1" fmla="*/ 889884 h 889884"/>
                <a:gd name="connsiteX2" fmla="*/ 0 w 4082000"/>
                <a:gd name="connsiteY2" fmla="*/ 882403 h 889884"/>
                <a:gd name="connsiteX3" fmla="*/ 4082000 w 4082000"/>
                <a:gd name="connsiteY3" fmla="*/ 0 h 889884"/>
                <a:gd name="connsiteX0" fmla="*/ 4087152 w 4087152"/>
                <a:gd name="connsiteY0" fmla="*/ 0 h 1007091"/>
                <a:gd name="connsiteX1" fmla="*/ 3357796 w 4087152"/>
                <a:gd name="connsiteY1" fmla="*/ 889884 h 1007091"/>
                <a:gd name="connsiteX2" fmla="*/ 0 w 4087152"/>
                <a:gd name="connsiteY2" fmla="*/ 1007091 h 1007091"/>
                <a:gd name="connsiteX3" fmla="*/ 4087152 w 4087152"/>
                <a:gd name="connsiteY3" fmla="*/ 0 h 1007091"/>
                <a:gd name="connsiteX0" fmla="*/ 4092304 w 4092304"/>
                <a:gd name="connsiteY0" fmla="*/ 0 h 894872"/>
                <a:gd name="connsiteX1" fmla="*/ 3362948 w 4092304"/>
                <a:gd name="connsiteY1" fmla="*/ 889884 h 894872"/>
                <a:gd name="connsiteX2" fmla="*/ 0 w 4092304"/>
                <a:gd name="connsiteY2" fmla="*/ 894872 h 894872"/>
                <a:gd name="connsiteX3" fmla="*/ 4092304 w 4092304"/>
                <a:gd name="connsiteY3" fmla="*/ 0 h 89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2304" h="894872">
                  <a:moveTo>
                    <a:pt x="4092304" y="0"/>
                  </a:moveTo>
                  <a:lnTo>
                    <a:pt x="3362948" y="889884"/>
                  </a:lnTo>
                  <a:lnTo>
                    <a:pt x="0" y="894872"/>
                  </a:lnTo>
                  <a:lnTo>
                    <a:pt x="409230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02443" y="4914459"/>
              <a:ext cx="547228" cy="151811"/>
            </a:xfrm>
            <a:custGeom>
              <a:avLst/>
              <a:gdLst>
                <a:gd name="connsiteX0" fmla="*/ 0 w 547228"/>
                <a:gd name="connsiteY0" fmla="*/ 0 h 151811"/>
                <a:gd name="connsiteX1" fmla="*/ 547228 w 547228"/>
                <a:gd name="connsiteY1" fmla="*/ 70610 h 151811"/>
                <a:gd name="connsiteX2" fmla="*/ 526045 w 547228"/>
                <a:gd name="connsiteY2" fmla="*/ 151811 h 15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228" h="151811">
                  <a:moveTo>
                    <a:pt x="0" y="0"/>
                  </a:moveTo>
                  <a:lnTo>
                    <a:pt x="547228" y="70610"/>
                  </a:lnTo>
                  <a:lnTo>
                    <a:pt x="526045" y="151811"/>
                  </a:lnTo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317876" y="5936217"/>
              <a:ext cx="5416584" cy="930949"/>
            </a:xfrm>
            <a:custGeom>
              <a:avLst/>
              <a:gdLst>
                <a:gd name="connsiteX0" fmla="*/ 683287 w 5365819"/>
                <a:gd name="connsiteY0" fmla="*/ 0 h 914400"/>
                <a:gd name="connsiteX1" fmla="*/ 5365819 w 5365819"/>
                <a:gd name="connsiteY1" fmla="*/ 904351 h 914400"/>
                <a:gd name="connsiteX2" fmla="*/ 0 w 5365819"/>
                <a:gd name="connsiteY2" fmla="*/ 914400 h 914400"/>
                <a:gd name="connsiteX3" fmla="*/ 683287 w 5365819"/>
                <a:gd name="connsiteY3" fmla="*/ 0 h 914400"/>
                <a:gd name="connsiteX0" fmla="*/ 711531 w 5394063"/>
                <a:gd name="connsiteY0" fmla="*/ 0 h 917930"/>
                <a:gd name="connsiteX1" fmla="*/ 5394063 w 5394063"/>
                <a:gd name="connsiteY1" fmla="*/ 904351 h 917930"/>
                <a:gd name="connsiteX2" fmla="*/ 0 w 5394063"/>
                <a:gd name="connsiteY2" fmla="*/ 917930 h 917930"/>
                <a:gd name="connsiteX3" fmla="*/ 711531 w 5394063"/>
                <a:gd name="connsiteY3" fmla="*/ 0 h 917930"/>
                <a:gd name="connsiteX0" fmla="*/ 725653 w 5394063"/>
                <a:gd name="connsiteY0" fmla="*/ 0 h 910869"/>
                <a:gd name="connsiteX1" fmla="*/ 5394063 w 5394063"/>
                <a:gd name="connsiteY1" fmla="*/ 897290 h 910869"/>
                <a:gd name="connsiteX2" fmla="*/ 0 w 5394063"/>
                <a:gd name="connsiteY2" fmla="*/ 910869 h 910869"/>
                <a:gd name="connsiteX3" fmla="*/ 725653 w 5394063"/>
                <a:gd name="connsiteY3" fmla="*/ 0 h 910869"/>
                <a:gd name="connsiteX0" fmla="*/ 725653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5653 w 5376410"/>
                <a:gd name="connsiteY3" fmla="*/ 0 h 910869"/>
                <a:gd name="connsiteX0" fmla="*/ 783842 w 5376410"/>
                <a:gd name="connsiteY0" fmla="*/ 0 h 765396"/>
                <a:gd name="connsiteX1" fmla="*/ 5376410 w 5376410"/>
                <a:gd name="connsiteY1" fmla="*/ 762408 h 765396"/>
                <a:gd name="connsiteX2" fmla="*/ 0 w 5376410"/>
                <a:gd name="connsiteY2" fmla="*/ 765396 h 765396"/>
                <a:gd name="connsiteX3" fmla="*/ 783842 w 5376410"/>
                <a:gd name="connsiteY3" fmla="*/ 0 h 765396"/>
                <a:gd name="connsiteX0" fmla="*/ 729810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9810 w 5376410"/>
                <a:gd name="connsiteY3" fmla="*/ 0 h 910869"/>
                <a:gd name="connsiteX0" fmla="*/ 71457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4570 w 5376410"/>
                <a:gd name="connsiteY3" fmla="*/ 0 h 918489"/>
                <a:gd name="connsiteX0" fmla="*/ 809820 w 5376410"/>
                <a:gd name="connsiteY0" fmla="*/ 0 h 758469"/>
                <a:gd name="connsiteX1" fmla="*/ 5376410 w 5376410"/>
                <a:gd name="connsiteY1" fmla="*/ 755481 h 758469"/>
                <a:gd name="connsiteX2" fmla="*/ 0 w 5376410"/>
                <a:gd name="connsiteY2" fmla="*/ 758469 h 758469"/>
                <a:gd name="connsiteX3" fmla="*/ 809820 w 5376410"/>
                <a:gd name="connsiteY3" fmla="*/ 0 h 758469"/>
                <a:gd name="connsiteX0" fmla="*/ 71076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0760 w 5376410"/>
                <a:gd name="connsiteY3" fmla="*/ 0 h 918489"/>
                <a:gd name="connsiteX0" fmla="*/ 722190 w 5376410"/>
                <a:gd name="connsiteY0" fmla="*/ 0 h 914679"/>
                <a:gd name="connsiteX1" fmla="*/ 5376410 w 5376410"/>
                <a:gd name="connsiteY1" fmla="*/ 911691 h 914679"/>
                <a:gd name="connsiteX2" fmla="*/ 0 w 5376410"/>
                <a:gd name="connsiteY2" fmla="*/ 914679 h 914679"/>
                <a:gd name="connsiteX3" fmla="*/ 722190 w 5376410"/>
                <a:gd name="connsiteY3" fmla="*/ 0 h 914679"/>
                <a:gd name="connsiteX0" fmla="*/ 735069 w 5389289"/>
                <a:gd name="connsiteY0" fmla="*/ 0 h 912104"/>
                <a:gd name="connsiteX1" fmla="*/ 5389289 w 5389289"/>
                <a:gd name="connsiteY1" fmla="*/ 911691 h 912104"/>
                <a:gd name="connsiteX2" fmla="*/ 0 w 5389289"/>
                <a:gd name="connsiteY2" fmla="*/ 912104 h 912104"/>
                <a:gd name="connsiteX3" fmla="*/ 735069 w 5389289"/>
                <a:gd name="connsiteY3" fmla="*/ 0 h 912104"/>
                <a:gd name="connsiteX0" fmla="*/ 735069 w 5389289"/>
                <a:gd name="connsiteY0" fmla="*/ 0 h 925339"/>
                <a:gd name="connsiteX1" fmla="*/ 5389289 w 5389289"/>
                <a:gd name="connsiteY1" fmla="*/ 925339 h 925339"/>
                <a:gd name="connsiteX2" fmla="*/ 0 w 5389289"/>
                <a:gd name="connsiteY2" fmla="*/ 912104 h 925339"/>
                <a:gd name="connsiteX3" fmla="*/ 735069 w 5389289"/>
                <a:gd name="connsiteY3" fmla="*/ 0 h 925339"/>
                <a:gd name="connsiteX0" fmla="*/ 762364 w 5416584"/>
                <a:gd name="connsiteY0" fmla="*/ 0 h 939400"/>
                <a:gd name="connsiteX1" fmla="*/ 5416584 w 5416584"/>
                <a:gd name="connsiteY1" fmla="*/ 925339 h 939400"/>
                <a:gd name="connsiteX2" fmla="*/ 0 w 5416584"/>
                <a:gd name="connsiteY2" fmla="*/ 939400 h 939400"/>
                <a:gd name="connsiteX3" fmla="*/ 762364 w 5416584"/>
                <a:gd name="connsiteY3" fmla="*/ 0 h 939400"/>
                <a:gd name="connsiteX0" fmla="*/ 762364 w 5416584"/>
                <a:gd name="connsiteY0" fmla="*/ 0 h 945010"/>
                <a:gd name="connsiteX1" fmla="*/ 5416584 w 5416584"/>
                <a:gd name="connsiteY1" fmla="*/ 930949 h 945010"/>
                <a:gd name="connsiteX2" fmla="*/ 0 w 5416584"/>
                <a:gd name="connsiteY2" fmla="*/ 945010 h 945010"/>
                <a:gd name="connsiteX3" fmla="*/ 762364 w 5416584"/>
                <a:gd name="connsiteY3" fmla="*/ 0 h 945010"/>
                <a:gd name="connsiteX0" fmla="*/ 762364 w 5416584"/>
                <a:gd name="connsiteY0" fmla="*/ 0 h 930949"/>
                <a:gd name="connsiteX1" fmla="*/ 5416584 w 5416584"/>
                <a:gd name="connsiteY1" fmla="*/ 930949 h 930949"/>
                <a:gd name="connsiteX2" fmla="*/ 0 w 5416584"/>
                <a:gd name="connsiteY2" fmla="*/ 921156 h 930949"/>
                <a:gd name="connsiteX3" fmla="*/ 762364 w 5416584"/>
                <a:gd name="connsiteY3" fmla="*/ 0 h 9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6584" h="930949">
                  <a:moveTo>
                    <a:pt x="762364" y="0"/>
                  </a:moveTo>
                  <a:lnTo>
                    <a:pt x="5416584" y="930949"/>
                  </a:lnTo>
                  <a:lnTo>
                    <a:pt x="0" y="921156"/>
                  </a:lnTo>
                  <a:lnTo>
                    <a:pt x="76236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10990536" y="3785435"/>
              <a:ext cx="1209457" cy="3091509"/>
            </a:xfrm>
            <a:custGeom>
              <a:avLst/>
              <a:gdLst>
                <a:gd name="connsiteX0" fmla="*/ 0 w 1182718"/>
                <a:gd name="connsiteY0" fmla="*/ 0 h 3032701"/>
                <a:gd name="connsiteX1" fmla="*/ 497800 w 1182718"/>
                <a:gd name="connsiteY1" fmla="*/ 3032701 h 3032701"/>
                <a:gd name="connsiteX2" fmla="*/ 1182718 w 1182718"/>
                <a:gd name="connsiteY2" fmla="*/ 515453 h 3032701"/>
                <a:gd name="connsiteX3" fmla="*/ 0 w 1182718"/>
                <a:gd name="connsiteY3" fmla="*/ 0 h 3032701"/>
                <a:gd name="connsiteX0" fmla="*/ 0 w 1179187"/>
                <a:gd name="connsiteY0" fmla="*/ 0 h 3029170"/>
                <a:gd name="connsiteX1" fmla="*/ 494269 w 1179187"/>
                <a:gd name="connsiteY1" fmla="*/ 3029170 h 3029170"/>
                <a:gd name="connsiteX2" fmla="*/ 1179187 w 1179187"/>
                <a:gd name="connsiteY2" fmla="*/ 511922 h 3029170"/>
                <a:gd name="connsiteX3" fmla="*/ 0 w 1179187"/>
                <a:gd name="connsiteY3" fmla="*/ 0 h 3029170"/>
                <a:gd name="connsiteX0" fmla="*/ 0 w 1179187"/>
                <a:gd name="connsiteY0" fmla="*/ 0 h 3039761"/>
                <a:gd name="connsiteX1" fmla="*/ 483677 w 1179187"/>
                <a:gd name="connsiteY1" fmla="*/ 3039761 h 3039761"/>
                <a:gd name="connsiteX2" fmla="*/ 1179187 w 1179187"/>
                <a:gd name="connsiteY2" fmla="*/ 511922 h 3039761"/>
                <a:gd name="connsiteX3" fmla="*/ 0 w 1179187"/>
                <a:gd name="connsiteY3" fmla="*/ 0 h 3039761"/>
                <a:gd name="connsiteX0" fmla="*/ 0 w 1190407"/>
                <a:gd name="connsiteY0" fmla="*/ 0 h 3039761"/>
                <a:gd name="connsiteX1" fmla="*/ 494897 w 1190407"/>
                <a:gd name="connsiteY1" fmla="*/ 3039761 h 3039761"/>
                <a:gd name="connsiteX2" fmla="*/ 1190407 w 1190407"/>
                <a:gd name="connsiteY2" fmla="*/ 511922 h 3039761"/>
                <a:gd name="connsiteX3" fmla="*/ 0 w 1190407"/>
                <a:gd name="connsiteY3" fmla="*/ 0 h 3039761"/>
                <a:gd name="connsiteX0" fmla="*/ 0 w 1203107"/>
                <a:gd name="connsiteY0" fmla="*/ 0 h 3065161"/>
                <a:gd name="connsiteX1" fmla="*/ 507597 w 1203107"/>
                <a:gd name="connsiteY1" fmla="*/ 3065161 h 3065161"/>
                <a:gd name="connsiteX2" fmla="*/ 1203107 w 1203107"/>
                <a:gd name="connsiteY2" fmla="*/ 537322 h 3065161"/>
                <a:gd name="connsiteX3" fmla="*/ 0 w 1203107"/>
                <a:gd name="connsiteY3" fmla="*/ 0 h 3065161"/>
                <a:gd name="connsiteX0" fmla="*/ 0 w 1209457"/>
                <a:gd name="connsiteY0" fmla="*/ 0 h 3065161"/>
                <a:gd name="connsiteX1" fmla="*/ 507597 w 1209457"/>
                <a:gd name="connsiteY1" fmla="*/ 3065161 h 3065161"/>
                <a:gd name="connsiteX2" fmla="*/ 1209457 w 1209457"/>
                <a:gd name="connsiteY2" fmla="*/ 543672 h 3065161"/>
                <a:gd name="connsiteX3" fmla="*/ 0 w 1209457"/>
                <a:gd name="connsiteY3" fmla="*/ 0 h 3065161"/>
                <a:gd name="connsiteX0" fmla="*/ 0 w 1215807"/>
                <a:gd name="connsiteY0" fmla="*/ 0 h 3065161"/>
                <a:gd name="connsiteX1" fmla="*/ 507597 w 1215807"/>
                <a:gd name="connsiteY1" fmla="*/ 3065161 h 3065161"/>
                <a:gd name="connsiteX2" fmla="*/ 1215807 w 1215807"/>
                <a:gd name="connsiteY2" fmla="*/ 537322 h 3065161"/>
                <a:gd name="connsiteX3" fmla="*/ 0 w 1215807"/>
                <a:gd name="connsiteY3" fmla="*/ 0 h 3065161"/>
                <a:gd name="connsiteX0" fmla="*/ 0 w 1209457"/>
                <a:gd name="connsiteY0" fmla="*/ 0 h 3077861"/>
                <a:gd name="connsiteX1" fmla="*/ 501247 w 1209457"/>
                <a:gd name="connsiteY1" fmla="*/ 3077861 h 3077861"/>
                <a:gd name="connsiteX2" fmla="*/ 1209457 w 1209457"/>
                <a:gd name="connsiteY2" fmla="*/ 550022 h 3077861"/>
                <a:gd name="connsiteX3" fmla="*/ 0 w 1209457"/>
                <a:gd name="connsiteY3" fmla="*/ 0 h 3077861"/>
                <a:gd name="connsiteX0" fmla="*/ 0 w 1209457"/>
                <a:gd name="connsiteY0" fmla="*/ 0 h 3091509"/>
                <a:gd name="connsiteX1" fmla="*/ 501247 w 1209457"/>
                <a:gd name="connsiteY1" fmla="*/ 3091509 h 3091509"/>
                <a:gd name="connsiteX2" fmla="*/ 1209457 w 1209457"/>
                <a:gd name="connsiteY2" fmla="*/ 550022 h 3091509"/>
                <a:gd name="connsiteX3" fmla="*/ 0 w 1209457"/>
                <a:gd name="connsiteY3" fmla="*/ 0 h 309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457" h="3091509">
                  <a:moveTo>
                    <a:pt x="0" y="0"/>
                  </a:moveTo>
                  <a:lnTo>
                    <a:pt x="501247" y="3091509"/>
                  </a:lnTo>
                  <a:lnTo>
                    <a:pt x="1209457" y="55002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488254" y="4321334"/>
              <a:ext cx="708319" cy="2552078"/>
            </a:xfrm>
            <a:custGeom>
              <a:avLst/>
              <a:gdLst>
                <a:gd name="connsiteX0" fmla="*/ 691978 w 697728"/>
                <a:gd name="connsiteY0" fmla="*/ 0 h 2520778"/>
                <a:gd name="connsiteX1" fmla="*/ 0 w 697728"/>
                <a:gd name="connsiteY1" fmla="*/ 2520778 h 2520778"/>
                <a:gd name="connsiteX2" fmla="*/ 695509 w 697728"/>
                <a:gd name="connsiteY2" fmla="*/ 2517248 h 2520778"/>
                <a:gd name="connsiteX3" fmla="*/ 691978 w 697728"/>
                <a:gd name="connsiteY3" fmla="*/ 0 h 2520778"/>
                <a:gd name="connsiteX0" fmla="*/ 691978 w 697728"/>
                <a:gd name="connsiteY0" fmla="*/ 0 h 2531370"/>
                <a:gd name="connsiteX1" fmla="*/ 0 w 697728"/>
                <a:gd name="connsiteY1" fmla="*/ 2531370 h 2531370"/>
                <a:gd name="connsiteX2" fmla="*/ 695509 w 697728"/>
                <a:gd name="connsiteY2" fmla="*/ 2517248 h 2531370"/>
                <a:gd name="connsiteX3" fmla="*/ 691978 w 697728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9039 w 704789"/>
                <a:gd name="connsiteY0" fmla="*/ 0 h 2541962"/>
                <a:gd name="connsiteX1" fmla="*/ 0 w 704789"/>
                <a:gd name="connsiteY1" fmla="*/ 2541962 h 2541962"/>
                <a:gd name="connsiteX2" fmla="*/ 702570 w 704789"/>
                <a:gd name="connsiteY2" fmla="*/ 2538431 h 2541962"/>
                <a:gd name="connsiteX3" fmla="*/ 699039 w 704789"/>
                <a:gd name="connsiteY3" fmla="*/ 0 h 2541962"/>
                <a:gd name="connsiteX0" fmla="*/ 702569 w 708319"/>
                <a:gd name="connsiteY0" fmla="*/ 0 h 2538431"/>
                <a:gd name="connsiteX1" fmla="*/ 0 w 708319"/>
                <a:gd name="connsiteY1" fmla="*/ 2538431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667264 w 673014"/>
                <a:gd name="connsiteY0" fmla="*/ 0 h 2538431"/>
                <a:gd name="connsiteX1" fmla="*/ 0 w 673014"/>
                <a:gd name="connsiteY1" fmla="*/ 2252460 h 2538431"/>
                <a:gd name="connsiteX2" fmla="*/ 670795 w 673014"/>
                <a:gd name="connsiteY2" fmla="*/ 2538431 h 2538431"/>
                <a:gd name="connsiteX3" fmla="*/ 667264 w 673014"/>
                <a:gd name="connsiteY3" fmla="*/ 0 h 2538431"/>
                <a:gd name="connsiteX0" fmla="*/ 702569 w 708319"/>
                <a:gd name="connsiteY0" fmla="*/ 0 h 2541961"/>
                <a:gd name="connsiteX1" fmla="*/ 0 w 708319"/>
                <a:gd name="connsiteY1" fmla="*/ 2541961 h 2541961"/>
                <a:gd name="connsiteX2" fmla="*/ 706100 w 708319"/>
                <a:gd name="connsiteY2" fmla="*/ 2538431 h 2541961"/>
                <a:gd name="connsiteX3" fmla="*/ 702569 w 708319"/>
                <a:gd name="connsiteY3" fmla="*/ 0 h 2541961"/>
                <a:gd name="connsiteX0" fmla="*/ 702569 w 708319"/>
                <a:gd name="connsiteY0" fmla="*/ 0 h 2538431"/>
                <a:gd name="connsiteX1" fmla="*/ 0 w 708319"/>
                <a:gd name="connsiteY1" fmla="*/ 2534900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702569 w 708319"/>
                <a:gd name="connsiteY0" fmla="*/ 0 h 2548548"/>
                <a:gd name="connsiteX1" fmla="*/ 0 w 708319"/>
                <a:gd name="connsiteY1" fmla="*/ 2548548 h 2548548"/>
                <a:gd name="connsiteX2" fmla="*/ 706100 w 708319"/>
                <a:gd name="connsiteY2" fmla="*/ 2538431 h 2548548"/>
                <a:gd name="connsiteX3" fmla="*/ 702569 w 708319"/>
                <a:gd name="connsiteY3" fmla="*/ 0 h 2548548"/>
                <a:gd name="connsiteX0" fmla="*/ 702569 w 704906"/>
                <a:gd name="connsiteY0" fmla="*/ 0 h 2548548"/>
                <a:gd name="connsiteX1" fmla="*/ 0 w 704906"/>
                <a:gd name="connsiteY1" fmla="*/ 2548548 h 2548548"/>
                <a:gd name="connsiteX2" fmla="*/ 692452 w 704906"/>
                <a:gd name="connsiteY2" fmla="*/ 2538431 h 2548548"/>
                <a:gd name="connsiteX3" fmla="*/ 702569 w 704906"/>
                <a:gd name="connsiteY3" fmla="*/ 0 h 2548548"/>
                <a:gd name="connsiteX0" fmla="*/ 702569 w 708319"/>
                <a:gd name="connsiteY0" fmla="*/ 0 h 2565726"/>
                <a:gd name="connsiteX1" fmla="*/ 0 w 708319"/>
                <a:gd name="connsiteY1" fmla="*/ 2548548 h 2565726"/>
                <a:gd name="connsiteX2" fmla="*/ 706100 w 708319"/>
                <a:gd name="connsiteY2" fmla="*/ 2565726 h 2565726"/>
                <a:gd name="connsiteX3" fmla="*/ 702569 w 708319"/>
                <a:gd name="connsiteY3" fmla="*/ 0 h 2565726"/>
                <a:gd name="connsiteX0" fmla="*/ 702569 w 708319"/>
                <a:gd name="connsiteY0" fmla="*/ 0 h 2552078"/>
                <a:gd name="connsiteX1" fmla="*/ 0 w 708319"/>
                <a:gd name="connsiteY1" fmla="*/ 2548548 h 2552078"/>
                <a:gd name="connsiteX2" fmla="*/ 706100 w 708319"/>
                <a:gd name="connsiteY2" fmla="*/ 2552078 h 2552078"/>
                <a:gd name="connsiteX3" fmla="*/ 702569 w 708319"/>
                <a:gd name="connsiteY3" fmla="*/ 0 h 255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319" h="2552078">
                  <a:moveTo>
                    <a:pt x="702569" y="0"/>
                  </a:moveTo>
                  <a:lnTo>
                    <a:pt x="0" y="2548548"/>
                  </a:lnTo>
                  <a:lnTo>
                    <a:pt x="706100" y="2552078"/>
                  </a:lnTo>
                  <a:cubicBezTo>
                    <a:pt x="708454" y="1710642"/>
                    <a:pt x="710807" y="834375"/>
                    <a:pt x="702569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8745794" y="2426110"/>
              <a:ext cx="2263877" cy="4424516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877" h="4424516">
                  <a:moveTo>
                    <a:pt x="958645" y="0"/>
                  </a:moveTo>
                  <a:lnTo>
                    <a:pt x="2263877" y="1393722"/>
                  </a:lnTo>
                  <a:lnTo>
                    <a:pt x="0" y="4424516"/>
                  </a:lnTo>
                  <a:lnTo>
                    <a:pt x="95864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-1" y="-1"/>
              <a:ext cx="3153403" cy="1773715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53403" h="1773715">
                  <a:moveTo>
                    <a:pt x="0" y="0"/>
                  </a:moveTo>
                  <a:lnTo>
                    <a:pt x="1036790" y="1773715"/>
                  </a:lnTo>
                  <a:lnTo>
                    <a:pt x="3153403" y="17711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-9845" y="-7221"/>
              <a:ext cx="3120462" cy="1793286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  <a:gd name="connsiteX0" fmla="*/ 0 w 3081965"/>
                <a:gd name="connsiteY0" fmla="*/ 0 h 1775900"/>
                <a:gd name="connsiteX1" fmla="*/ 1036790 w 3081965"/>
                <a:gd name="connsiteY1" fmla="*/ 1773715 h 1775900"/>
                <a:gd name="connsiteX2" fmla="*/ 3081965 w 3081965"/>
                <a:gd name="connsiteY2" fmla="*/ 1775900 h 1775900"/>
                <a:gd name="connsiteX3" fmla="*/ 0 w 3081965"/>
                <a:gd name="connsiteY3" fmla="*/ 0 h 1775900"/>
                <a:gd name="connsiteX0" fmla="*/ 0 w 3086728"/>
                <a:gd name="connsiteY0" fmla="*/ 0 h 1775900"/>
                <a:gd name="connsiteX1" fmla="*/ 1036790 w 3086728"/>
                <a:gd name="connsiteY1" fmla="*/ 1773715 h 1775900"/>
                <a:gd name="connsiteX2" fmla="*/ 3086728 w 3086728"/>
                <a:gd name="connsiteY2" fmla="*/ 1775900 h 1775900"/>
                <a:gd name="connsiteX3" fmla="*/ 0 w 3086728"/>
                <a:gd name="connsiteY3" fmla="*/ 0 h 1775900"/>
                <a:gd name="connsiteX0" fmla="*/ 0 w 3091491"/>
                <a:gd name="connsiteY0" fmla="*/ 0 h 1799713"/>
                <a:gd name="connsiteX1" fmla="*/ 1036790 w 3091491"/>
                <a:gd name="connsiteY1" fmla="*/ 1773715 h 1799713"/>
                <a:gd name="connsiteX2" fmla="*/ 3091491 w 3091491"/>
                <a:gd name="connsiteY2" fmla="*/ 1799713 h 1799713"/>
                <a:gd name="connsiteX3" fmla="*/ 0 w 3091491"/>
                <a:gd name="connsiteY3" fmla="*/ 0 h 1799713"/>
                <a:gd name="connsiteX0" fmla="*/ 0 w 3120066"/>
                <a:gd name="connsiteY0" fmla="*/ 0 h 1799713"/>
                <a:gd name="connsiteX1" fmla="*/ 103679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20066"/>
                <a:gd name="connsiteY0" fmla="*/ 0 h 1799713"/>
                <a:gd name="connsiteX1" fmla="*/ 101973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33714"/>
                <a:gd name="connsiteY0" fmla="*/ 0 h 1799713"/>
                <a:gd name="connsiteX1" fmla="*/ 1033378 w 3133714"/>
                <a:gd name="connsiteY1" fmla="*/ 1773715 h 1799713"/>
                <a:gd name="connsiteX2" fmla="*/ 3133714 w 3133714"/>
                <a:gd name="connsiteY2" fmla="*/ 1799713 h 1799713"/>
                <a:gd name="connsiteX3" fmla="*/ 0 w 3133714"/>
                <a:gd name="connsiteY3" fmla="*/ 0 h 1799713"/>
                <a:gd name="connsiteX0" fmla="*/ 0 w 3140538"/>
                <a:gd name="connsiteY0" fmla="*/ 0 h 1799713"/>
                <a:gd name="connsiteX1" fmla="*/ 1040202 w 3140538"/>
                <a:gd name="connsiteY1" fmla="*/ 1773715 h 1799713"/>
                <a:gd name="connsiteX2" fmla="*/ 3140538 w 3140538"/>
                <a:gd name="connsiteY2" fmla="*/ 1799713 h 1799713"/>
                <a:gd name="connsiteX3" fmla="*/ 0 w 3140538"/>
                <a:gd name="connsiteY3" fmla="*/ 0 h 1799713"/>
                <a:gd name="connsiteX0" fmla="*/ 0 w 3126890"/>
                <a:gd name="connsiteY0" fmla="*/ 0 h 1786065"/>
                <a:gd name="connsiteX1" fmla="*/ 1040202 w 3126890"/>
                <a:gd name="connsiteY1" fmla="*/ 1773715 h 1786065"/>
                <a:gd name="connsiteX2" fmla="*/ 3126890 w 3126890"/>
                <a:gd name="connsiteY2" fmla="*/ 1786065 h 1786065"/>
                <a:gd name="connsiteX3" fmla="*/ 0 w 3126890"/>
                <a:gd name="connsiteY3" fmla="*/ 0 h 1786065"/>
                <a:gd name="connsiteX0" fmla="*/ 0 w 3113242"/>
                <a:gd name="connsiteY0" fmla="*/ 0 h 1782653"/>
                <a:gd name="connsiteX1" fmla="*/ 1026554 w 3113242"/>
                <a:gd name="connsiteY1" fmla="*/ 1770303 h 1782653"/>
                <a:gd name="connsiteX2" fmla="*/ 3113242 w 3113242"/>
                <a:gd name="connsiteY2" fmla="*/ 1782653 h 1782653"/>
                <a:gd name="connsiteX3" fmla="*/ 0 w 3113242"/>
                <a:gd name="connsiteY3" fmla="*/ 0 h 1782653"/>
                <a:gd name="connsiteX0" fmla="*/ 0 w 3123478"/>
                <a:gd name="connsiteY0" fmla="*/ 0 h 1782653"/>
                <a:gd name="connsiteX1" fmla="*/ 1036790 w 3123478"/>
                <a:gd name="connsiteY1" fmla="*/ 1770303 h 1782653"/>
                <a:gd name="connsiteX2" fmla="*/ 3123478 w 3123478"/>
                <a:gd name="connsiteY2" fmla="*/ 1782653 h 1782653"/>
                <a:gd name="connsiteX3" fmla="*/ 0 w 3123478"/>
                <a:gd name="connsiteY3" fmla="*/ 0 h 1782653"/>
                <a:gd name="connsiteX0" fmla="*/ 0 w 3109830"/>
                <a:gd name="connsiteY0" fmla="*/ 0 h 1782653"/>
                <a:gd name="connsiteX1" fmla="*/ 1036790 w 3109830"/>
                <a:gd name="connsiteY1" fmla="*/ 1770303 h 1782653"/>
                <a:gd name="connsiteX2" fmla="*/ 3109830 w 3109830"/>
                <a:gd name="connsiteY2" fmla="*/ 1782653 h 1782653"/>
                <a:gd name="connsiteX3" fmla="*/ 0 w 3109830"/>
                <a:gd name="connsiteY3" fmla="*/ 0 h 1782653"/>
                <a:gd name="connsiteX0" fmla="*/ 0 w 3120462"/>
                <a:gd name="connsiteY0" fmla="*/ 0 h 1793286"/>
                <a:gd name="connsiteX1" fmla="*/ 1047422 w 3120462"/>
                <a:gd name="connsiteY1" fmla="*/ 1780936 h 1793286"/>
                <a:gd name="connsiteX2" fmla="*/ 3120462 w 3120462"/>
                <a:gd name="connsiteY2" fmla="*/ 1793286 h 1793286"/>
                <a:gd name="connsiteX3" fmla="*/ 0 w 3120462"/>
                <a:gd name="connsiteY3" fmla="*/ 0 h 179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0462" h="1793286">
                  <a:moveTo>
                    <a:pt x="0" y="0"/>
                  </a:moveTo>
                  <a:lnTo>
                    <a:pt x="1047422" y="1780936"/>
                  </a:lnTo>
                  <a:lnTo>
                    <a:pt x="3120462" y="179328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2000">
                  <a:schemeClr val="accent3"/>
                </a:gs>
                <a:gs pos="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-3295" y="1769807"/>
              <a:ext cx="1407341" cy="5098422"/>
            </a:xfrm>
            <a:custGeom>
              <a:avLst/>
              <a:gdLst>
                <a:gd name="connsiteX0" fmla="*/ 1026488 w 1398147"/>
                <a:gd name="connsiteY0" fmla="*/ 0 h 5073445"/>
                <a:gd name="connsiteX1" fmla="*/ 1398147 w 1398147"/>
                <a:gd name="connsiteY1" fmla="*/ 1875995 h 5073445"/>
                <a:gd name="connsiteX2" fmla="*/ 0 w 1398147"/>
                <a:gd name="connsiteY2" fmla="*/ 5073445 h 5073445"/>
                <a:gd name="connsiteX3" fmla="*/ 1026488 w 1398147"/>
                <a:gd name="connsiteY3" fmla="*/ 0 h 5073445"/>
                <a:gd name="connsiteX0" fmla="*/ 1032388 w 1398147"/>
                <a:gd name="connsiteY0" fmla="*/ 0 h 5055747"/>
                <a:gd name="connsiteX1" fmla="*/ 1398147 w 1398147"/>
                <a:gd name="connsiteY1" fmla="*/ 1858297 h 5055747"/>
                <a:gd name="connsiteX2" fmla="*/ 0 w 1398147"/>
                <a:gd name="connsiteY2" fmla="*/ 5055747 h 5055747"/>
                <a:gd name="connsiteX3" fmla="*/ 1032388 w 1398147"/>
                <a:gd name="connsiteY3" fmla="*/ 0 h 5055747"/>
                <a:gd name="connsiteX0" fmla="*/ 1032388 w 1398147"/>
                <a:gd name="connsiteY0" fmla="*/ 0 h 5061646"/>
                <a:gd name="connsiteX1" fmla="*/ 1398147 w 1398147"/>
                <a:gd name="connsiteY1" fmla="*/ 1864196 h 5061646"/>
                <a:gd name="connsiteX2" fmla="*/ 0 w 1398147"/>
                <a:gd name="connsiteY2" fmla="*/ 5061646 h 5061646"/>
                <a:gd name="connsiteX3" fmla="*/ 1032388 w 1398147"/>
                <a:gd name="connsiteY3" fmla="*/ 0 h 5061646"/>
                <a:gd name="connsiteX0" fmla="*/ 1032388 w 1398147"/>
                <a:gd name="connsiteY0" fmla="*/ 0 h 5079344"/>
                <a:gd name="connsiteX1" fmla="*/ 1398147 w 1398147"/>
                <a:gd name="connsiteY1" fmla="*/ 1881894 h 5079344"/>
                <a:gd name="connsiteX2" fmla="*/ 0 w 1398147"/>
                <a:gd name="connsiteY2" fmla="*/ 5079344 h 5079344"/>
                <a:gd name="connsiteX3" fmla="*/ 1032388 w 1398147"/>
                <a:gd name="connsiteY3" fmla="*/ 0 h 5079344"/>
                <a:gd name="connsiteX0" fmla="*/ 1032388 w 1398147"/>
                <a:gd name="connsiteY0" fmla="*/ 0 h 5089936"/>
                <a:gd name="connsiteX1" fmla="*/ 1398147 w 1398147"/>
                <a:gd name="connsiteY1" fmla="*/ 1881894 h 5089936"/>
                <a:gd name="connsiteX2" fmla="*/ 0 w 1398147"/>
                <a:gd name="connsiteY2" fmla="*/ 5089936 h 5089936"/>
                <a:gd name="connsiteX3" fmla="*/ 1032388 w 1398147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81894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8890 w 1405209"/>
                <a:gd name="connsiteY3" fmla="*/ 5081754 h 5089936"/>
                <a:gd name="connsiteX4" fmla="*/ 1039450 w 1405209"/>
                <a:gd name="connsiteY4" fmla="*/ 0 h 5089936"/>
                <a:gd name="connsiteX0" fmla="*/ 1041582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41582 w 1407341"/>
                <a:gd name="connsiteY4" fmla="*/ 0 h 5098422"/>
                <a:gd name="connsiteX0" fmla="*/ 1034758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34758 w 1407341"/>
                <a:gd name="connsiteY4" fmla="*/ 0 h 509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341" h="5098422">
                  <a:moveTo>
                    <a:pt x="1034758" y="0"/>
                  </a:moveTo>
                  <a:lnTo>
                    <a:pt x="1407341" y="1891419"/>
                  </a:lnTo>
                  <a:lnTo>
                    <a:pt x="2132" y="5089936"/>
                  </a:lnTo>
                  <a:cubicBezTo>
                    <a:pt x="5095" y="5083774"/>
                    <a:pt x="-2244" y="5103370"/>
                    <a:pt x="719" y="5097208"/>
                  </a:cubicBezTo>
                  <a:lnTo>
                    <a:pt x="103475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8694845" y="2426110"/>
              <a:ext cx="2293341" cy="4440419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  <a:gd name="connsiteX0" fmla="*/ 958645 w 2269487"/>
                <a:gd name="connsiteY0" fmla="*/ 0 h 4424516"/>
                <a:gd name="connsiteX1" fmla="*/ 2269487 w 2269487"/>
                <a:gd name="connsiteY1" fmla="*/ 1388112 h 4424516"/>
                <a:gd name="connsiteX2" fmla="*/ 0 w 2269487"/>
                <a:gd name="connsiteY2" fmla="*/ 4424516 h 4424516"/>
                <a:gd name="connsiteX3" fmla="*/ 958645 w 2269487"/>
                <a:gd name="connsiteY3" fmla="*/ 0 h 4424516"/>
                <a:gd name="connsiteX0" fmla="*/ 982499 w 2293341"/>
                <a:gd name="connsiteY0" fmla="*/ 0 h 4440419"/>
                <a:gd name="connsiteX1" fmla="*/ 2293341 w 2293341"/>
                <a:gd name="connsiteY1" fmla="*/ 1388112 h 4440419"/>
                <a:gd name="connsiteX2" fmla="*/ 0 w 2293341"/>
                <a:gd name="connsiteY2" fmla="*/ 4440419 h 4440419"/>
                <a:gd name="connsiteX3" fmla="*/ 982499 w 2293341"/>
                <a:gd name="connsiteY3" fmla="*/ 0 h 44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341" h="4440419">
                  <a:moveTo>
                    <a:pt x="982499" y="0"/>
                  </a:moveTo>
                  <a:lnTo>
                    <a:pt x="2293341" y="1388112"/>
                  </a:lnTo>
                  <a:lnTo>
                    <a:pt x="0" y="4440419"/>
                  </a:lnTo>
                  <a:lnTo>
                    <a:pt x="98249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29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9669015" y="1066800"/>
              <a:ext cx="2530575" cy="2762250"/>
            </a:xfrm>
            <a:custGeom>
              <a:avLst/>
              <a:gdLst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309687 w 2481262"/>
                <a:gd name="connsiteY2" fmla="*/ 2762250 h 2762250"/>
                <a:gd name="connsiteX3" fmla="*/ 2481262 w 2481262"/>
                <a:gd name="connsiteY3" fmla="*/ 0 h 2762250"/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292857 w 2481262"/>
                <a:gd name="connsiteY2" fmla="*/ 2762250 h 2762250"/>
                <a:gd name="connsiteX3" fmla="*/ 2481262 w 2481262"/>
                <a:gd name="connsiteY3" fmla="*/ 0 h 2762250"/>
                <a:gd name="connsiteX0" fmla="*/ 2509311 w 2509311"/>
                <a:gd name="connsiteY0" fmla="*/ 0 h 2762250"/>
                <a:gd name="connsiteX1" fmla="*/ 0 w 2509311"/>
                <a:gd name="connsiteY1" fmla="*/ 1354771 h 2762250"/>
                <a:gd name="connsiteX2" fmla="*/ 1320906 w 2509311"/>
                <a:gd name="connsiteY2" fmla="*/ 2762250 h 2762250"/>
                <a:gd name="connsiteX3" fmla="*/ 2509311 w 2509311"/>
                <a:gd name="connsiteY3" fmla="*/ 0 h 2762250"/>
                <a:gd name="connsiteX0" fmla="*/ 2519943 w 2519943"/>
                <a:gd name="connsiteY0" fmla="*/ 0 h 2762250"/>
                <a:gd name="connsiteX1" fmla="*/ 0 w 2519943"/>
                <a:gd name="connsiteY1" fmla="*/ 1354771 h 2762250"/>
                <a:gd name="connsiteX2" fmla="*/ 1320906 w 2519943"/>
                <a:gd name="connsiteY2" fmla="*/ 2762250 h 2762250"/>
                <a:gd name="connsiteX3" fmla="*/ 2519943 w 2519943"/>
                <a:gd name="connsiteY3" fmla="*/ 0 h 2762250"/>
                <a:gd name="connsiteX0" fmla="*/ 2530575 w 2530575"/>
                <a:gd name="connsiteY0" fmla="*/ 0 h 2762250"/>
                <a:gd name="connsiteX1" fmla="*/ 0 w 2530575"/>
                <a:gd name="connsiteY1" fmla="*/ 1354771 h 2762250"/>
                <a:gd name="connsiteX2" fmla="*/ 1320906 w 2530575"/>
                <a:gd name="connsiteY2" fmla="*/ 2762250 h 2762250"/>
                <a:gd name="connsiteX3" fmla="*/ 2530575 w 2530575"/>
                <a:gd name="connsiteY3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0575" h="2762250">
                  <a:moveTo>
                    <a:pt x="2530575" y="0"/>
                  </a:moveTo>
                  <a:lnTo>
                    <a:pt x="0" y="1354771"/>
                  </a:lnTo>
                  <a:lnTo>
                    <a:pt x="1320906" y="2762250"/>
                  </a:lnTo>
                  <a:lnTo>
                    <a:pt x="253057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17358" y="-5316"/>
              <a:ext cx="4354033" cy="1222744"/>
            </a:xfrm>
            <a:custGeom>
              <a:avLst/>
              <a:gdLst>
                <a:gd name="connsiteX0" fmla="*/ 0 w 4354033"/>
                <a:gd name="connsiteY0" fmla="*/ 0 h 1217428"/>
                <a:gd name="connsiteX1" fmla="*/ 3067493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54033"/>
                <a:gd name="connsiteY0" fmla="*/ 0 h 1217428"/>
                <a:gd name="connsiteX1" fmla="*/ 3088758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75298"/>
                <a:gd name="connsiteY0" fmla="*/ 0 h 1217428"/>
                <a:gd name="connsiteX1" fmla="*/ 3088758 w 4375298"/>
                <a:gd name="connsiteY1" fmla="*/ 10632 h 1217428"/>
                <a:gd name="connsiteX2" fmla="*/ 4375298 w 4375298"/>
                <a:gd name="connsiteY2" fmla="*/ 1217428 h 1217428"/>
                <a:gd name="connsiteX3" fmla="*/ 0 w 4375298"/>
                <a:gd name="connsiteY3" fmla="*/ 0 h 1217428"/>
                <a:gd name="connsiteX0" fmla="*/ 0 w 4364666"/>
                <a:gd name="connsiteY0" fmla="*/ 0 h 1217428"/>
                <a:gd name="connsiteX1" fmla="*/ 3088758 w 4364666"/>
                <a:gd name="connsiteY1" fmla="*/ 10632 h 1217428"/>
                <a:gd name="connsiteX2" fmla="*/ 4364666 w 4364666"/>
                <a:gd name="connsiteY2" fmla="*/ 1217428 h 1217428"/>
                <a:gd name="connsiteX3" fmla="*/ 0 w 4364666"/>
                <a:gd name="connsiteY3" fmla="*/ 0 h 1217428"/>
                <a:gd name="connsiteX0" fmla="*/ 0 w 4354033"/>
                <a:gd name="connsiteY0" fmla="*/ 0 h 1222744"/>
                <a:gd name="connsiteX1" fmla="*/ 3088758 w 4354033"/>
                <a:gd name="connsiteY1" fmla="*/ 10632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  <a:gd name="connsiteX0" fmla="*/ 0 w 4354033"/>
                <a:gd name="connsiteY0" fmla="*/ 5317 h 1228061"/>
                <a:gd name="connsiteX1" fmla="*/ 3083442 w 4354033"/>
                <a:gd name="connsiteY1" fmla="*/ 0 h 1228061"/>
                <a:gd name="connsiteX2" fmla="*/ 4354033 w 4354033"/>
                <a:gd name="connsiteY2" fmla="*/ 1228061 h 1228061"/>
                <a:gd name="connsiteX3" fmla="*/ 0 w 4354033"/>
                <a:gd name="connsiteY3" fmla="*/ 5317 h 1228061"/>
                <a:gd name="connsiteX0" fmla="*/ 0 w 4354033"/>
                <a:gd name="connsiteY0" fmla="*/ 0 h 1222744"/>
                <a:gd name="connsiteX1" fmla="*/ 3094074 w 4354033"/>
                <a:gd name="connsiteY1" fmla="*/ 5315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4033" h="1222744">
                  <a:moveTo>
                    <a:pt x="0" y="0"/>
                  </a:moveTo>
                  <a:lnTo>
                    <a:pt x="3094074" y="5315"/>
                  </a:lnTo>
                  <a:lnTo>
                    <a:pt x="4354033" y="12227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8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8690614" y="3782459"/>
              <a:ext cx="2818349" cy="3087424"/>
            </a:xfrm>
            <a:custGeom>
              <a:avLst/>
              <a:gdLst>
                <a:gd name="connsiteX0" fmla="*/ 2270113 w 2753791"/>
                <a:gd name="connsiteY0" fmla="*/ 0 h 3029171"/>
                <a:gd name="connsiteX1" fmla="*/ 0 w 2753791"/>
                <a:gd name="connsiteY1" fmla="*/ 3025640 h 3029171"/>
                <a:gd name="connsiteX2" fmla="*/ 2753791 w 2753791"/>
                <a:gd name="connsiteY2" fmla="*/ 3029171 h 3029171"/>
                <a:gd name="connsiteX3" fmla="*/ 2270113 w 2753791"/>
                <a:gd name="connsiteY3" fmla="*/ 0 h 3029171"/>
                <a:gd name="connsiteX0" fmla="*/ 2247810 w 2753791"/>
                <a:gd name="connsiteY0" fmla="*/ 0 h 3073776"/>
                <a:gd name="connsiteX1" fmla="*/ 0 w 2753791"/>
                <a:gd name="connsiteY1" fmla="*/ 3070245 h 3073776"/>
                <a:gd name="connsiteX2" fmla="*/ 2753791 w 2753791"/>
                <a:gd name="connsiteY2" fmla="*/ 3073776 h 3073776"/>
                <a:gd name="connsiteX3" fmla="*/ 2247810 w 2753791"/>
                <a:gd name="connsiteY3" fmla="*/ 0 h 3073776"/>
                <a:gd name="connsiteX0" fmla="*/ 2311420 w 2817401"/>
                <a:gd name="connsiteY0" fmla="*/ 0 h 3073776"/>
                <a:gd name="connsiteX1" fmla="*/ 0 w 2817401"/>
                <a:gd name="connsiteY1" fmla="*/ 3062294 h 3073776"/>
                <a:gd name="connsiteX2" fmla="*/ 2817401 w 2817401"/>
                <a:gd name="connsiteY2" fmla="*/ 3073776 h 3073776"/>
                <a:gd name="connsiteX3" fmla="*/ 2311420 w 2817401"/>
                <a:gd name="connsiteY3" fmla="*/ 0 h 3073776"/>
                <a:gd name="connsiteX0" fmla="*/ 2311420 w 2817401"/>
                <a:gd name="connsiteY0" fmla="*/ 0 h 3089589"/>
                <a:gd name="connsiteX1" fmla="*/ 0 w 2817401"/>
                <a:gd name="connsiteY1" fmla="*/ 3089589 h 3089589"/>
                <a:gd name="connsiteX2" fmla="*/ 2817401 w 2817401"/>
                <a:gd name="connsiteY2" fmla="*/ 3073776 h 3089589"/>
                <a:gd name="connsiteX3" fmla="*/ 2311420 w 2817401"/>
                <a:gd name="connsiteY3" fmla="*/ 0 h 3089589"/>
                <a:gd name="connsiteX0" fmla="*/ 2306657 w 2812638"/>
                <a:gd name="connsiteY0" fmla="*/ 0 h 3089589"/>
                <a:gd name="connsiteX1" fmla="*/ 0 w 2812638"/>
                <a:gd name="connsiteY1" fmla="*/ 3089589 h 3089589"/>
                <a:gd name="connsiteX2" fmla="*/ 2812638 w 2812638"/>
                <a:gd name="connsiteY2" fmla="*/ 3073776 h 3089589"/>
                <a:gd name="connsiteX3" fmla="*/ 2306657 w 2812638"/>
                <a:gd name="connsiteY3" fmla="*/ 0 h 3089589"/>
                <a:gd name="connsiteX0" fmla="*/ 2306657 w 2812638"/>
                <a:gd name="connsiteY0" fmla="*/ 0 h 3084826"/>
                <a:gd name="connsiteX1" fmla="*/ 0 w 2812638"/>
                <a:gd name="connsiteY1" fmla="*/ 3084826 h 3084826"/>
                <a:gd name="connsiteX2" fmla="*/ 2812638 w 2812638"/>
                <a:gd name="connsiteY2" fmla="*/ 3073776 h 3084826"/>
                <a:gd name="connsiteX3" fmla="*/ 2306657 w 2812638"/>
                <a:gd name="connsiteY3" fmla="*/ 0 h 3084826"/>
                <a:gd name="connsiteX0" fmla="*/ 2292370 w 2798351"/>
                <a:gd name="connsiteY0" fmla="*/ 0 h 3084826"/>
                <a:gd name="connsiteX1" fmla="*/ 0 w 2798351"/>
                <a:gd name="connsiteY1" fmla="*/ 3084826 h 3084826"/>
                <a:gd name="connsiteX2" fmla="*/ 2798351 w 2798351"/>
                <a:gd name="connsiteY2" fmla="*/ 3073776 h 3084826"/>
                <a:gd name="connsiteX3" fmla="*/ 2292370 w 279835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3114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311420 w 2804701"/>
                <a:gd name="connsiteY3" fmla="*/ 0 h 3084826"/>
                <a:gd name="connsiteX0" fmla="*/ 2311420 w 2804701"/>
                <a:gd name="connsiteY0" fmla="*/ 0 h 3087424"/>
                <a:gd name="connsiteX1" fmla="*/ 0 w 2804701"/>
                <a:gd name="connsiteY1" fmla="*/ 3084826 h 3087424"/>
                <a:gd name="connsiteX2" fmla="*/ 2804701 w 2804701"/>
                <a:gd name="connsiteY2" fmla="*/ 3087424 h 3087424"/>
                <a:gd name="connsiteX3" fmla="*/ 2311420 w 2804701"/>
                <a:gd name="connsiteY3" fmla="*/ 0 h 3087424"/>
                <a:gd name="connsiteX0" fmla="*/ 2311420 w 2818349"/>
                <a:gd name="connsiteY0" fmla="*/ 0 h 3087424"/>
                <a:gd name="connsiteX1" fmla="*/ 0 w 2818349"/>
                <a:gd name="connsiteY1" fmla="*/ 3084826 h 3087424"/>
                <a:gd name="connsiteX2" fmla="*/ 2818349 w 2818349"/>
                <a:gd name="connsiteY2" fmla="*/ 3087424 h 3087424"/>
                <a:gd name="connsiteX3" fmla="*/ 2311420 w 2818349"/>
                <a:gd name="connsiteY3" fmla="*/ 0 h 30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49" h="3087424">
                  <a:moveTo>
                    <a:pt x="2311420" y="0"/>
                  </a:moveTo>
                  <a:lnTo>
                    <a:pt x="0" y="3084826"/>
                  </a:lnTo>
                  <a:lnTo>
                    <a:pt x="2818349" y="3087424"/>
                  </a:lnTo>
                  <a:lnTo>
                    <a:pt x="231142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2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7660347" y="1094096"/>
              <a:ext cx="4531653" cy="1344304"/>
            </a:xfrm>
            <a:custGeom>
              <a:avLst/>
              <a:gdLst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43113 w 4533900"/>
                <a:gd name="connsiteY2" fmla="*/ 1371600 h 1371600"/>
                <a:gd name="connsiteX3" fmla="*/ 0 w 4533900"/>
                <a:gd name="connsiteY3" fmla="*/ 142875 h 1371600"/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21848 w 4533900"/>
                <a:gd name="connsiteY2" fmla="*/ 1371600 h 1371600"/>
                <a:gd name="connsiteX3" fmla="*/ 0 w 4533900"/>
                <a:gd name="connsiteY3" fmla="*/ 142875 h 1371600"/>
                <a:gd name="connsiteX0" fmla="*/ 0 w 4544532"/>
                <a:gd name="connsiteY0" fmla="*/ 153508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53508 h 1371600"/>
                <a:gd name="connsiteX0" fmla="*/ 0 w 4544532"/>
                <a:gd name="connsiteY0" fmla="*/ 142875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42875 h 1371600"/>
                <a:gd name="connsiteX0" fmla="*/ 0 w 4536805"/>
                <a:gd name="connsiteY0" fmla="*/ 148026 h 1371600"/>
                <a:gd name="connsiteX1" fmla="*/ 4536805 w 4536805"/>
                <a:gd name="connsiteY1" fmla="*/ 0 h 1371600"/>
                <a:gd name="connsiteX2" fmla="*/ 2024753 w 4536805"/>
                <a:gd name="connsiteY2" fmla="*/ 1371600 h 1371600"/>
                <a:gd name="connsiteX3" fmla="*/ 0 w 4536805"/>
                <a:gd name="connsiteY3" fmla="*/ 148026 h 1371600"/>
                <a:gd name="connsiteX0" fmla="*/ 0 w 4531653"/>
                <a:gd name="connsiteY0" fmla="*/ 142874 h 1371600"/>
                <a:gd name="connsiteX1" fmla="*/ 4531653 w 4531653"/>
                <a:gd name="connsiteY1" fmla="*/ 0 h 1371600"/>
                <a:gd name="connsiteX2" fmla="*/ 2019601 w 4531653"/>
                <a:gd name="connsiteY2" fmla="*/ 1371600 h 1371600"/>
                <a:gd name="connsiteX3" fmla="*/ 0 w 4531653"/>
                <a:gd name="connsiteY3" fmla="*/ 142874 h 1371600"/>
                <a:gd name="connsiteX0" fmla="*/ 0 w 3944799"/>
                <a:gd name="connsiteY0" fmla="*/ 33692 h 1262418"/>
                <a:gd name="connsiteX1" fmla="*/ 3944799 w 3944799"/>
                <a:gd name="connsiteY1" fmla="*/ 0 h 1262418"/>
                <a:gd name="connsiteX2" fmla="*/ 2019601 w 3944799"/>
                <a:gd name="connsiteY2" fmla="*/ 1262418 h 1262418"/>
                <a:gd name="connsiteX3" fmla="*/ 0 w 3944799"/>
                <a:gd name="connsiteY3" fmla="*/ 33692 h 1262418"/>
                <a:gd name="connsiteX0" fmla="*/ 0 w 4531653"/>
                <a:gd name="connsiteY0" fmla="*/ 115578 h 1344304"/>
                <a:gd name="connsiteX1" fmla="*/ 4531653 w 4531653"/>
                <a:gd name="connsiteY1" fmla="*/ 0 h 1344304"/>
                <a:gd name="connsiteX2" fmla="*/ 2019601 w 4531653"/>
                <a:gd name="connsiteY2" fmla="*/ 1344304 h 1344304"/>
                <a:gd name="connsiteX3" fmla="*/ 0 w 4531653"/>
                <a:gd name="connsiteY3" fmla="*/ 115578 h 134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653" h="1344304">
                  <a:moveTo>
                    <a:pt x="0" y="115578"/>
                  </a:moveTo>
                  <a:lnTo>
                    <a:pt x="4531653" y="0"/>
                  </a:lnTo>
                  <a:lnTo>
                    <a:pt x="2019601" y="1344304"/>
                  </a:lnTo>
                  <a:lnTo>
                    <a:pt x="0" y="115578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67336" y="4700371"/>
              <a:ext cx="4645354" cy="2166557"/>
            </a:xfrm>
            <a:custGeom>
              <a:avLst/>
              <a:gdLst>
                <a:gd name="connsiteX0" fmla="*/ 0 w 4632158"/>
                <a:gd name="connsiteY0" fmla="*/ 1239253 h 2129590"/>
                <a:gd name="connsiteX1" fmla="*/ 3645569 w 4632158"/>
                <a:gd name="connsiteY1" fmla="*/ 0 h 2129590"/>
                <a:gd name="connsiteX2" fmla="*/ 4632158 w 4632158"/>
                <a:gd name="connsiteY2" fmla="*/ 2129590 h 2129590"/>
                <a:gd name="connsiteX3" fmla="*/ 0 w 4632158"/>
                <a:gd name="connsiteY3" fmla="*/ 1239253 h 2129590"/>
                <a:gd name="connsiteX0" fmla="*/ 0 w 4632158"/>
                <a:gd name="connsiteY0" fmla="*/ 1243228 h 2133565"/>
                <a:gd name="connsiteX1" fmla="*/ 3641593 w 4632158"/>
                <a:gd name="connsiteY1" fmla="*/ 0 h 2133565"/>
                <a:gd name="connsiteX2" fmla="*/ 4632158 w 4632158"/>
                <a:gd name="connsiteY2" fmla="*/ 2133565 h 2133565"/>
                <a:gd name="connsiteX3" fmla="*/ 0 w 4632158"/>
                <a:gd name="connsiteY3" fmla="*/ 1243228 h 2133565"/>
                <a:gd name="connsiteX0" fmla="*/ 0 w 4656011"/>
                <a:gd name="connsiteY0" fmla="*/ 1243228 h 2157419"/>
                <a:gd name="connsiteX1" fmla="*/ 3641593 w 4656011"/>
                <a:gd name="connsiteY1" fmla="*/ 0 h 2157419"/>
                <a:gd name="connsiteX2" fmla="*/ 4656011 w 4656011"/>
                <a:gd name="connsiteY2" fmla="*/ 2157419 h 2157419"/>
                <a:gd name="connsiteX3" fmla="*/ 0 w 4656011"/>
                <a:gd name="connsiteY3" fmla="*/ 1243228 h 2157419"/>
                <a:gd name="connsiteX0" fmla="*/ 0 w 4659987"/>
                <a:gd name="connsiteY0" fmla="*/ 1247204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47204 h 2157419"/>
                <a:gd name="connsiteX0" fmla="*/ 0 w 4667938"/>
                <a:gd name="connsiteY0" fmla="*/ 1263107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63107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59987"/>
                <a:gd name="connsiteY0" fmla="*/ 1251181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51181 h 2157419"/>
                <a:gd name="connsiteX0" fmla="*/ 0 w 4674275"/>
                <a:gd name="connsiteY0" fmla="*/ 1251181 h 2157419"/>
                <a:gd name="connsiteX1" fmla="*/ 3645569 w 4674275"/>
                <a:gd name="connsiteY1" fmla="*/ 0 h 2157419"/>
                <a:gd name="connsiteX2" fmla="*/ 4674275 w 4674275"/>
                <a:gd name="connsiteY2" fmla="*/ 2157419 h 2157419"/>
                <a:gd name="connsiteX3" fmla="*/ 0 w 4674275"/>
                <a:gd name="connsiteY3" fmla="*/ 1251181 h 2157419"/>
                <a:gd name="connsiteX0" fmla="*/ 0 w 4683800"/>
                <a:gd name="connsiteY0" fmla="*/ 1251181 h 2157419"/>
                <a:gd name="connsiteX1" fmla="*/ 3655094 w 4683800"/>
                <a:gd name="connsiteY1" fmla="*/ 0 h 2157419"/>
                <a:gd name="connsiteX2" fmla="*/ 4683800 w 4683800"/>
                <a:gd name="connsiteY2" fmla="*/ 2157419 h 2157419"/>
                <a:gd name="connsiteX3" fmla="*/ 0 w 4683800"/>
                <a:gd name="connsiteY3" fmla="*/ 1251181 h 2157419"/>
                <a:gd name="connsiteX0" fmla="*/ 0 w 4695230"/>
                <a:gd name="connsiteY0" fmla="*/ 1251181 h 2157419"/>
                <a:gd name="connsiteX1" fmla="*/ 3666524 w 4695230"/>
                <a:gd name="connsiteY1" fmla="*/ 0 h 2157419"/>
                <a:gd name="connsiteX2" fmla="*/ 4695230 w 4695230"/>
                <a:gd name="connsiteY2" fmla="*/ 2157419 h 2157419"/>
                <a:gd name="connsiteX3" fmla="*/ 0 w 4695230"/>
                <a:gd name="connsiteY3" fmla="*/ 1251181 h 2157419"/>
                <a:gd name="connsiteX0" fmla="*/ 0 w 4695230"/>
                <a:gd name="connsiteY0" fmla="*/ 1251181 h 2171067"/>
                <a:gd name="connsiteX1" fmla="*/ 3666524 w 4695230"/>
                <a:gd name="connsiteY1" fmla="*/ 0 h 2171067"/>
                <a:gd name="connsiteX2" fmla="*/ 4695230 w 4695230"/>
                <a:gd name="connsiteY2" fmla="*/ 2171067 h 2171067"/>
                <a:gd name="connsiteX3" fmla="*/ 0 w 4695230"/>
                <a:gd name="connsiteY3" fmla="*/ 1251181 h 2171067"/>
                <a:gd name="connsiteX0" fmla="*/ 0 w 4708878"/>
                <a:gd name="connsiteY0" fmla="*/ 1251181 h 2184715"/>
                <a:gd name="connsiteX1" fmla="*/ 3666524 w 4708878"/>
                <a:gd name="connsiteY1" fmla="*/ 0 h 2184715"/>
                <a:gd name="connsiteX2" fmla="*/ 4708878 w 4708878"/>
                <a:gd name="connsiteY2" fmla="*/ 2184715 h 2184715"/>
                <a:gd name="connsiteX3" fmla="*/ 0 w 4708878"/>
                <a:gd name="connsiteY3" fmla="*/ 1251181 h 2184715"/>
                <a:gd name="connsiteX0" fmla="*/ 0 w 4722526"/>
                <a:gd name="connsiteY0" fmla="*/ 1251181 h 2198363"/>
                <a:gd name="connsiteX1" fmla="*/ 3666524 w 4722526"/>
                <a:gd name="connsiteY1" fmla="*/ 0 h 2198363"/>
                <a:gd name="connsiteX2" fmla="*/ 4722526 w 4722526"/>
                <a:gd name="connsiteY2" fmla="*/ 2198363 h 2198363"/>
                <a:gd name="connsiteX3" fmla="*/ 0 w 4722526"/>
                <a:gd name="connsiteY3" fmla="*/ 1251181 h 2198363"/>
                <a:gd name="connsiteX0" fmla="*/ 0 w 4658916"/>
                <a:gd name="connsiteY0" fmla="*/ 1251181 h 2190411"/>
                <a:gd name="connsiteX1" fmla="*/ 3666524 w 4658916"/>
                <a:gd name="connsiteY1" fmla="*/ 0 h 2190411"/>
                <a:gd name="connsiteX2" fmla="*/ 4658916 w 4658916"/>
                <a:gd name="connsiteY2" fmla="*/ 2190411 h 2190411"/>
                <a:gd name="connsiteX3" fmla="*/ 0 w 4658916"/>
                <a:gd name="connsiteY3" fmla="*/ 1251181 h 2190411"/>
                <a:gd name="connsiteX0" fmla="*/ 0 w 4658916"/>
                <a:gd name="connsiteY0" fmla="*/ 1251181 h 2166557"/>
                <a:gd name="connsiteX1" fmla="*/ 3666524 w 4658916"/>
                <a:gd name="connsiteY1" fmla="*/ 0 h 2166557"/>
                <a:gd name="connsiteX2" fmla="*/ 4658916 w 4658916"/>
                <a:gd name="connsiteY2" fmla="*/ 2166557 h 2166557"/>
                <a:gd name="connsiteX3" fmla="*/ 0 w 4658916"/>
                <a:gd name="connsiteY3" fmla="*/ 1251181 h 2166557"/>
                <a:gd name="connsiteX0" fmla="*/ 0 w 4670136"/>
                <a:gd name="connsiteY0" fmla="*/ 1251181 h 2166557"/>
                <a:gd name="connsiteX1" fmla="*/ 3677744 w 4670136"/>
                <a:gd name="connsiteY1" fmla="*/ 0 h 2166557"/>
                <a:gd name="connsiteX2" fmla="*/ 4670136 w 4670136"/>
                <a:gd name="connsiteY2" fmla="*/ 2166557 h 2166557"/>
                <a:gd name="connsiteX3" fmla="*/ 0 w 4670136"/>
                <a:gd name="connsiteY3" fmla="*/ 1251181 h 2166557"/>
                <a:gd name="connsiteX0" fmla="*/ 0 w 4653306"/>
                <a:gd name="connsiteY0" fmla="*/ 1251181 h 2166557"/>
                <a:gd name="connsiteX1" fmla="*/ 3660914 w 4653306"/>
                <a:gd name="connsiteY1" fmla="*/ 0 h 2166557"/>
                <a:gd name="connsiteX2" fmla="*/ 4653306 w 4653306"/>
                <a:gd name="connsiteY2" fmla="*/ 2166557 h 2166557"/>
                <a:gd name="connsiteX3" fmla="*/ 0 w 4653306"/>
                <a:gd name="connsiteY3" fmla="*/ 1251181 h 2166557"/>
                <a:gd name="connsiteX0" fmla="*/ 0 w 4001299"/>
                <a:gd name="connsiteY0" fmla="*/ 869518 h 2166557"/>
                <a:gd name="connsiteX1" fmla="*/ 3008907 w 4001299"/>
                <a:gd name="connsiteY1" fmla="*/ 0 h 2166557"/>
                <a:gd name="connsiteX2" fmla="*/ 4001299 w 4001299"/>
                <a:gd name="connsiteY2" fmla="*/ 2166557 h 2166557"/>
                <a:gd name="connsiteX3" fmla="*/ 0 w 4001299"/>
                <a:gd name="connsiteY3" fmla="*/ 869518 h 2166557"/>
                <a:gd name="connsiteX0" fmla="*/ 0 w 4645354"/>
                <a:gd name="connsiteY0" fmla="*/ 1251181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51181 h 2166557"/>
                <a:gd name="connsiteX0" fmla="*/ 0 w 4645354"/>
                <a:gd name="connsiteY0" fmla="*/ 1243230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43230 h 21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354" h="2166557">
                  <a:moveTo>
                    <a:pt x="0" y="1243230"/>
                  </a:moveTo>
                  <a:lnTo>
                    <a:pt x="3652962" y="0"/>
                  </a:lnTo>
                  <a:lnTo>
                    <a:pt x="4645354" y="2166557"/>
                  </a:lnTo>
                  <a:lnTo>
                    <a:pt x="0" y="124323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6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541852" y="3007895"/>
              <a:ext cx="2834884" cy="2947737"/>
            </a:xfrm>
            <a:custGeom>
              <a:avLst/>
              <a:gdLst>
                <a:gd name="connsiteX0" fmla="*/ 0 w 2791326"/>
                <a:gd name="connsiteY0" fmla="*/ 1816768 h 2947737"/>
                <a:gd name="connsiteX1" fmla="*/ 493294 w 2791326"/>
                <a:gd name="connsiteY1" fmla="*/ 2947737 h 2947737"/>
                <a:gd name="connsiteX2" fmla="*/ 2791326 w 2791326"/>
                <a:gd name="connsiteY2" fmla="*/ 0 h 2947737"/>
                <a:gd name="connsiteX3" fmla="*/ 0 w 2791326"/>
                <a:gd name="connsiteY3" fmla="*/ 1816768 h 2947737"/>
                <a:gd name="connsiteX0" fmla="*/ 0 w 2799638"/>
                <a:gd name="connsiteY0" fmla="*/ 1845863 h 2947737"/>
                <a:gd name="connsiteX1" fmla="*/ 501606 w 2799638"/>
                <a:gd name="connsiteY1" fmla="*/ 2947737 h 2947737"/>
                <a:gd name="connsiteX2" fmla="*/ 2799638 w 2799638"/>
                <a:gd name="connsiteY2" fmla="*/ 0 h 2947737"/>
                <a:gd name="connsiteX3" fmla="*/ 0 w 2799638"/>
                <a:gd name="connsiteY3" fmla="*/ 1845863 h 2947737"/>
                <a:gd name="connsiteX0" fmla="*/ 0 w 2826933"/>
                <a:gd name="connsiteY0" fmla="*/ 1886806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86806 h 2947737"/>
                <a:gd name="connsiteX0" fmla="*/ 0 w 2826933"/>
                <a:gd name="connsiteY0" fmla="*/ 1859510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26933"/>
                <a:gd name="connsiteY0" fmla="*/ 1859510 h 2947737"/>
                <a:gd name="connsiteX1" fmla="*/ 52329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34884"/>
                <a:gd name="connsiteY0" fmla="*/ 1867462 h 2947737"/>
                <a:gd name="connsiteX1" fmla="*/ 531242 w 2834884"/>
                <a:gd name="connsiteY1" fmla="*/ 2947737 h 2947737"/>
                <a:gd name="connsiteX2" fmla="*/ 2834884 w 2834884"/>
                <a:gd name="connsiteY2" fmla="*/ 0 h 2947737"/>
                <a:gd name="connsiteX3" fmla="*/ 0 w 2834884"/>
                <a:gd name="connsiteY3" fmla="*/ 1867462 h 294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4884" h="2947737">
                  <a:moveTo>
                    <a:pt x="0" y="1867462"/>
                  </a:moveTo>
                  <a:lnTo>
                    <a:pt x="531242" y="2947737"/>
                  </a:lnTo>
                  <a:lnTo>
                    <a:pt x="2834884" y="0"/>
                  </a:lnTo>
                  <a:lnTo>
                    <a:pt x="0" y="1867462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  <a:noFill/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39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419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E8FA9D-5505-42B7-BC59-F4AC0B5FD2AA}" type="datetimeFigureOut">
              <a:rPr lang="sv-SE" smtClean="0">
                <a:solidFill>
                  <a:prstClr val="black"/>
                </a:solidFill>
              </a:rPr>
              <a:pPr/>
              <a:t>2018-08-06</a:t>
            </a:fld>
            <a:endParaRPr lang="sv-SE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409129-AD21-4AB0-AB82-C36576915FC6}" type="slidenum">
              <a:rPr lang="sv-SE" smtClean="0">
                <a:solidFill>
                  <a:prstClr val="black"/>
                </a:solidFill>
              </a:rPr>
              <a:pPr/>
              <a:t>‹#›</a:t>
            </a:fld>
            <a:endParaRPr lang="sv-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794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22119-cover4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8" y="1540443"/>
            <a:ext cx="12192127" cy="395020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1" y="1"/>
            <a:ext cx="12192000" cy="14466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7790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687790" y="54865"/>
            <a:ext cx="107927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>
                    <a:lumMod val="50000"/>
                    <a:lumOff val="50000"/>
                  </a:srgbClr>
                </a:solidFill>
                <a:ea typeface="Arial" charset="0"/>
                <a:cs typeface="Arial" charset="0"/>
              </a:rPr>
              <a:t>3M Engineering</a:t>
            </a:r>
            <a:endParaRPr lang="en-US" sz="1600" dirty="0">
              <a:solidFill>
                <a:srgbClr val="000000">
                  <a:lumMod val="50000"/>
                  <a:lumOff val="50000"/>
                </a:srgbClr>
              </a:solidFill>
              <a:ea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220190" y="6502401"/>
            <a:ext cx="406506" cy="23706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37708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8231744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8174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8231744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20623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16525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955052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,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731710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267519" y="1285875"/>
            <a:ext cx="3201234" cy="457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87735962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Content,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685979" y="1280160"/>
            <a:ext cx="731710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267518" y="1285875"/>
            <a:ext cx="3201234" cy="457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07793519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2 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22"/>
          <p:cNvSpPr>
            <a:spLocks noGrp="1"/>
          </p:cNvSpPr>
          <p:nvPr>
            <p:ph sz="quarter" idx="11"/>
          </p:nvPr>
        </p:nvSpPr>
        <p:spPr>
          <a:xfrm>
            <a:off x="6219539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182560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6219539" y="1280160"/>
            <a:ext cx="5259170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060346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685979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4336808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2"/>
          <p:cNvSpPr>
            <a:spLocks noGrp="1"/>
          </p:cNvSpPr>
          <p:nvPr>
            <p:ph sz="quarter" idx="12"/>
          </p:nvPr>
        </p:nvSpPr>
        <p:spPr>
          <a:xfrm>
            <a:off x="7996106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42988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685979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4336806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22"/>
          <p:cNvSpPr>
            <a:spLocks noGrp="1"/>
          </p:cNvSpPr>
          <p:nvPr>
            <p:ph sz="quarter" idx="12"/>
          </p:nvPr>
        </p:nvSpPr>
        <p:spPr>
          <a:xfrm>
            <a:off x="7996103" y="1280160"/>
            <a:ext cx="347562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17973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2"/>
          <p:cNvSpPr>
            <a:spLocks noGrp="1"/>
          </p:cNvSpPr>
          <p:nvPr>
            <p:ph sz="quarter" idx="12"/>
          </p:nvPr>
        </p:nvSpPr>
        <p:spPr>
          <a:xfrm>
            <a:off x="6219539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2"/>
          <p:cNvSpPr>
            <a:spLocks noGrp="1"/>
          </p:cNvSpPr>
          <p:nvPr>
            <p:ph sz="quarter" idx="13"/>
          </p:nvPr>
        </p:nvSpPr>
        <p:spPr>
          <a:xfrm>
            <a:off x="685978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2"/>
          <p:cNvSpPr>
            <a:spLocks noGrp="1"/>
          </p:cNvSpPr>
          <p:nvPr>
            <p:ph sz="quarter" idx="14"/>
          </p:nvPr>
        </p:nvSpPr>
        <p:spPr>
          <a:xfrm>
            <a:off x="6219539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41494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4 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685978" y="457200"/>
            <a:ext cx="1079273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7790" y="914400"/>
            <a:ext cx="10792731" cy="2743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Content Placeholder 22"/>
          <p:cNvSpPr>
            <a:spLocks noGrp="1"/>
          </p:cNvSpPr>
          <p:nvPr>
            <p:ph sz="quarter" idx="10"/>
          </p:nvPr>
        </p:nvSpPr>
        <p:spPr>
          <a:xfrm>
            <a:off x="685978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2"/>
          <p:cNvSpPr>
            <a:spLocks noGrp="1"/>
          </p:cNvSpPr>
          <p:nvPr>
            <p:ph sz="quarter" idx="12"/>
          </p:nvPr>
        </p:nvSpPr>
        <p:spPr>
          <a:xfrm>
            <a:off x="6219539" y="128016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22"/>
          <p:cNvSpPr>
            <a:spLocks noGrp="1"/>
          </p:cNvSpPr>
          <p:nvPr>
            <p:ph sz="quarter" idx="13"/>
          </p:nvPr>
        </p:nvSpPr>
        <p:spPr>
          <a:xfrm>
            <a:off x="685978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22"/>
          <p:cNvSpPr>
            <a:spLocks noGrp="1"/>
          </p:cNvSpPr>
          <p:nvPr>
            <p:ph sz="quarter" idx="14"/>
          </p:nvPr>
        </p:nvSpPr>
        <p:spPr>
          <a:xfrm>
            <a:off x="6219539" y="3611880"/>
            <a:ext cx="5259170" cy="224028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025582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5943600"/>
            <a:ext cx="12192000" cy="9144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 descr="22135-divider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5"/>
            <a:ext cx="12192000" cy="6857928"/>
          </a:xfrm>
          <a:prstGeom prst="rect">
            <a:avLst/>
          </a:prstGeom>
        </p:spPr>
      </p:pic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1280493" y="2551897"/>
            <a:ext cx="9603701" cy="64008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80493" y="3331480"/>
            <a:ext cx="9603701" cy="914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32180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2332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5943600"/>
            <a:ext cx="12192000" cy="9144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solidFill>
                <a:sysClr val="windowText" lastClr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5" descr="22135-divider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5"/>
            <a:ext cx="12192000" cy="6857928"/>
          </a:xfrm>
          <a:prstGeom prst="rect">
            <a:avLst/>
          </a:prstGeom>
        </p:spPr>
      </p:pic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1280493" y="2551897"/>
            <a:ext cx="9603701" cy="64008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80493" y="3331480"/>
            <a:ext cx="9603701" cy="914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942246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512615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19127"/>
            <a:ext cx="10566400" cy="4937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524000"/>
            <a:ext cx="9613900" cy="421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876301" y="6572252"/>
            <a:ext cx="2844800" cy="2000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latin typeface="Arial" charset="0"/>
                <a:cs typeface="Arial" charset="0"/>
              </a:rPr>
              <a:t>© 3M 2011.  All Rights Reserved.</a:t>
            </a: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800674"/>
      </p:ext>
    </p:extLst>
  </p:cSld>
  <p:clrMapOvr>
    <a:masterClrMapping/>
  </p:clrMapOvr>
  <p:transition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S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Communication Sol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3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1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E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63"/>
            <a:ext cx="12212922" cy="6863662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9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3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10361144" cy="4594476"/>
          </a:xfrm>
        </p:spPr>
        <p:txBody>
          <a:bodyPr l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36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69759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653925"/>
            <a:ext cx="1036114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4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43858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8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9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7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1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20867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4048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4852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45720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10014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7422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74514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7422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1605678"/>
            <a:ext cx="4999202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6092030" y="1605678"/>
            <a:ext cx="5178191" cy="553998"/>
          </a:xfr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844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8216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05010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839" y="1605678"/>
            <a:ext cx="4999202" cy="553998"/>
          </a:xfr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6092030" y="1605678"/>
            <a:ext cx="5178191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8216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67356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60078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88654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60078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108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74114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59927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, Sub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74114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78456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298448"/>
            <a:ext cx="10362732" cy="4956048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53374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8448"/>
            <a:ext cx="11431590" cy="4956048"/>
          </a:xfrm>
        </p:spPr>
        <p:txBody>
          <a:bodyPr/>
          <a:lstStyle>
            <a:lvl1pPr>
              <a:lnSpc>
                <a:spcPct val="90000"/>
              </a:lnSpc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39144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384048"/>
            <a:ext cx="10361146" cy="5864352"/>
          </a:xfrm>
        </p:spPr>
        <p:txBody>
          <a:bodyPr rIns="0"/>
          <a:lstStyle>
            <a:lvl1pPr marL="0" indent="0">
              <a:lnSpc>
                <a:spcPct val="90000"/>
              </a:lnSpc>
              <a:buFontTx/>
              <a:buNone/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6252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1653920"/>
            <a:ext cx="10367370" cy="4591432"/>
          </a:xfrm>
        </p:spPr>
        <p:txBody>
          <a:bodyPr r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56649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0"/>
            <a:ext cx="32603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653920"/>
            <a:ext cx="70870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9810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4"/>
            <a:ext cx="3260333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4"/>
            <a:ext cx="3261600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4"/>
            <a:ext cx="3278622" cy="4591427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6597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7087161" cy="4591054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1653925"/>
            <a:ext cx="3255697" cy="45913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67457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6"/>
            <a:ext cx="3816000" cy="2935224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8731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18731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1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2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2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12753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>
                <a:solidFill>
                  <a:prstClr val="black"/>
                </a:solidFill>
              </a:rPr>
              <a:pPr algn="r"/>
              <a:t>‹#›</a:t>
            </a:fld>
            <a:endParaRPr lang="en-US" sz="800" dirty="0" err="1">
              <a:solidFill>
                <a:prstClr val="black"/>
              </a:solidFill>
            </a:endParaRPr>
          </a:p>
        </p:txBody>
      </p:sp>
      <p:grpSp>
        <p:nvGrpSpPr>
          <p:cNvPr id="4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7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800" kern="0" dirty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8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algn="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fld id="{75980DF0-75D0-FD4C-983E-614B6986212F}" type="datetime3">
                  <a:rPr lang="en-US" sz="800" kern="0" smtClean="0">
                    <a:solidFill>
                      <a:prstClr val="black"/>
                    </a:solidFill>
                    <a:latin typeface="3M Circular TT Book" panose="020B0604020101020102" pitchFamily="34" charset="0"/>
                    <a:cs typeface="3M Circular TT Book" panose="020B0604020101020102" pitchFamily="34" charset="0"/>
                  </a:rPr>
                  <a:pPr algn="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t>6 August 2018</a:t>
                </a:fld>
                <a:endPara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9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281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kern="0">
                  <a:solidFill>
                    <a:prstClr val="black"/>
                  </a:solidFill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6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00" kern="0" dirty="0">
                  <a:solidFill>
                    <a:prstClr val="black"/>
                  </a:solidFill>
                  <a:latin typeface="3M Circular TT Book" panose="020B0604020101020102" pitchFamily="34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0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00040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3532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3602940"/>
            <a:ext cx="3586808" cy="3259673"/>
          </a:xfrm>
          <a:custGeom>
            <a:avLst/>
            <a:gdLst>
              <a:gd name="connsiteX0" fmla="*/ 1392248 w 3580909"/>
              <a:gd name="connsiteY0" fmla="*/ 0 h 3209249"/>
              <a:gd name="connsiteX1" fmla="*/ 0 w 3580909"/>
              <a:gd name="connsiteY1" fmla="*/ 3209249 h 3209249"/>
              <a:gd name="connsiteX2" fmla="*/ 3580909 w 3580909"/>
              <a:gd name="connsiteY2" fmla="*/ 1215267 h 3209249"/>
              <a:gd name="connsiteX3" fmla="*/ 1392248 w 3580909"/>
              <a:gd name="connsiteY3" fmla="*/ 0 h 3209249"/>
              <a:gd name="connsiteX0" fmla="*/ 1406371 w 3595032"/>
              <a:gd name="connsiteY0" fmla="*/ 0 h 3209249"/>
              <a:gd name="connsiteX1" fmla="*/ 0 w 3595032"/>
              <a:gd name="connsiteY1" fmla="*/ 3209249 h 3209249"/>
              <a:gd name="connsiteX2" fmla="*/ 3595032 w 3595032"/>
              <a:gd name="connsiteY2" fmla="*/ 1215267 h 3209249"/>
              <a:gd name="connsiteX3" fmla="*/ 1406371 w 3595032"/>
              <a:gd name="connsiteY3" fmla="*/ 0 h 3209249"/>
              <a:gd name="connsiteX0" fmla="*/ 1399310 w 3587971"/>
              <a:gd name="connsiteY0" fmla="*/ 0 h 3209249"/>
              <a:gd name="connsiteX1" fmla="*/ 0 w 3587971"/>
              <a:gd name="connsiteY1" fmla="*/ 3209249 h 3209249"/>
              <a:gd name="connsiteX2" fmla="*/ 3587971 w 3587971"/>
              <a:gd name="connsiteY2" fmla="*/ 1215267 h 3209249"/>
              <a:gd name="connsiteX3" fmla="*/ 1399310 w 3587971"/>
              <a:gd name="connsiteY3" fmla="*/ 0 h 3209249"/>
              <a:gd name="connsiteX0" fmla="*/ 1399310 w 3587971"/>
              <a:gd name="connsiteY0" fmla="*/ 0 h 3252111"/>
              <a:gd name="connsiteX1" fmla="*/ 0 w 3587971"/>
              <a:gd name="connsiteY1" fmla="*/ 3252111 h 3252111"/>
              <a:gd name="connsiteX2" fmla="*/ 3587971 w 3587971"/>
              <a:gd name="connsiteY2" fmla="*/ 1258129 h 3252111"/>
              <a:gd name="connsiteX3" fmla="*/ 1399310 w 3587971"/>
              <a:gd name="connsiteY3" fmla="*/ 0 h 3252111"/>
              <a:gd name="connsiteX0" fmla="*/ 1396734 w 3585395"/>
              <a:gd name="connsiteY0" fmla="*/ 0 h 3264990"/>
              <a:gd name="connsiteX1" fmla="*/ 0 w 3585395"/>
              <a:gd name="connsiteY1" fmla="*/ 3264990 h 3264990"/>
              <a:gd name="connsiteX2" fmla="*/ 3585395 w 3585395"/>
              <a:gd name="connsiteY2" fmla="*/ 1258129 h 3264990"/>
              <a:gd name="connsiteX3" fmla="*/ 1396734 w 3585395"/>
              <a:gd name="connsiteY3" fmla="*/ 0 h 3264990"/>
              <a:gd name="connsiteX0" fmla="*/ 1404461 w 3593122"/>
              <a:gd name="connsiteY0" fmla="*/ 0 h 3267566"/>
              <a:gd name="connsiteX1" fmla="*/ 0 w 3593122"/>
              <a:gd name="connsiteY1" fmla="*/ 3267566 h 3267566"/>
              <a:gd name="connsiteX2" fmla="*/ 3593122 w 3593122"/>
              <a:gd name="connsiteY2" fmla="*/ 1258129 h 3267566"/>
              <a:gd name="connsiteX3" fmla="*/ 1404461 w 3593122"/>
              <a:gd name="connsiteY3" fmla="*/ 0 h 326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3122" h="3267566">
                <a:moveTo>
                  <a:pt x="1404461" y="0"/>
                </a:moveTo>
                <a:lnTo>
                  <a:pt x="0" y="3267566"/>
                </a:lnTo>
                <a:lnTo>
                  <a:pt x="3593122" y="1258129"/>
                </a:lnTo>
                <a:lnTo>
                  <a:pt x="140446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375805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052439" y="2989173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3085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111696" y="1778988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341757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-227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r>
              <a:rPr lang="en-US" sz="2000">
                <a:solidFill>
                  <a:srgbClr val="FFFFFF"/>
                </a:solidFill>
              </a:rPr>
              <a:t>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7667625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1015664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10959906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366969" y="2428875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1025774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3317876" y="5936217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0990536" y="3785435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11488254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-2381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-3295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8694845" y="2426110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9669015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3317358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8690615" y="3783805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7660347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4067336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3541852" y="3007895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146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-9845" y="-7221"/>
            <a:ext cx="12210731" cy="6884165"/>
            <a:chOff x="-9845" y="-7221"/>
            <a:chExt cx="12210731" cy="6884165"/>
          </a:xfrm>
        </p:grpSpPr>
        <p:sp>
          <p:nvSpPr>
            <p:cNvPr id="6" name="Freeform 5"/>
            <p:cNvSpPr/>
            <p:nvPr/>
          </p:nvSpPr>
          <p:spPr>
            <a:xfrm>
              <a:off x="-6314" y="3602940"/>
              <a:ext cx="3593122" cy="3267566"/>
            </a:xfrm>
            <a:custGeom>
              <a:avLst/>
              <a:gdLst>
                <a:gd name="connsiteX0" fmla="*/ 1392248 w 3580909"/>
                <a:gd name="connsiteY0" fmla="*/ 0 h 3209249"/>
                <a:gd name="connsiteX1" fmla="*/ 0 w 3580909"/>
                <a:gd name="connsiteY1" fmla="*/ 3209249 h 3209249"/>
                <a:gd name="connsiteX2" fmla="*/ 3580909 w 3580909"/>
                <a:gd name="connsiteY2" fmla="*/ 1215267 h 3209249"/>
                <a:gd name="connsiteX3" fmla="*/ 1392248 w 3580909"/>
                <a:gd name="connsiteY3" fmla="*/ 0 h 3209249"/>
                <a:gd name="connsiteX0" fmla="*/ 1406371 w 3595032"/>
                <a:gd name="connsiteY0" fmla="*/ 0 h 3209249"/>
                <a:gd name="connsiteX1" fmla="*/ 0 w 3595032"/>
                <a:gd name="connsiteY1" fmla="*/ 3209249 h 3209249"/>
                <a:gd name="connsiteX2" fmla="*/ 3595032 w 3595032"/>
                <a:gd name="connsiteY2" fmla="*/ 1215267 h 3209249"/>
                <a:gd name="connsiteX3" fmla="*/ 1406371 w 3595032"/>
                <a:gd name="connsiteY3" fmla="*/ 0 h 3209249"/>
                <a:gd name="connsiteX0" fmla="*/ 1399310 w 3587971"/>
                <a:gd name="connsiteY0" fmla="*/ 0 h 3209249"/>
                <a:gd name="connsiteX1" fmla="*/ 0 w 3587971"/>
                <a:gd name="connsiteY1" fmla="*/ 3209249 h 3209249"/>
                <a:gd name="connsiteX2" fmla="*/ 3587971 w 3587971"/>
                <a:gd name="connsiteY2" fmla="*/ 1215267 h 3209249"/>
                <a:gd name="connsiteX3" fmla="*/ 1399310 w 3587971"/>
                <a:gd name="connsiteY3" fmla="*/ 0 h 3209249"/>
                <a:gd name="connsiteX0" fmla="*/ 1399310 w 3587971"/>
                <a:gd name="connsiteY0" fmla="*/ 0 h 3252111"/>
                <a:gd name="connsiteX1" fmla="*/ 0 w 3587971"/>
                <a:gd name="connsiteY1" fmla="*/ 3252111 h 3252111"/>
                <a:gd name="connsiteX2" fmla="*/ 3587971 w 3587971"/>
                <a:gd name="connsiteY2" fmla="*/ 1258129 h 3252111"/>
                <a:gd name="connsiteX3" fmla="*/ 1399310 w 3587971"/>
                <a:gd name="connsiteY3" fmla="*/ 0 h 3252111"/>
                <a:gd name="connsiteX0" fmla="*/ 1396734 w 3585395"/>
                <a:gd name="connsiteY0" fmla="*/ 0 h 3264990"/>
                <a:gd name="connsiteX1" fmla="*/ 0 w 3585395"/>
                <a:gd name="connsiteY1" fmla="*/ 3264990 h 3264990"/>
                <a:gd name="connsiteX2" fmla="*/ 3585395 w 3585395"/>
                <a:gd name="connsiteY2" fmla="*/ 1258129 h 3264990"/>
                <a:gd name="connsiteX3" fmla="*/ 1396734 w 3585395"/>
                <a:gd name="connsiteY3" fmla="*/ 0 h 3264990"/>
                <a:gd name="connsiteX0" fmla="*/ 1404461 w 3593122"/>
                <a:gd name="connsiteY0" fmla="*/ 0 h 3267566"/>
                <a:gd name="connsiteX1" fmla="*/ 0 w 3593122"/>
                <a:gd name="connsiteY1" fmla="*/ 3267566 h 3267566"/>
                <a:gd name="connsiteX2" fmla="*/ 3593122 w 3593122"/>
                <a:gd name="connsiteY2" fmla="*/ 1258129 h 3267566"/>
                <a:gd name="connsiteX3" fmla="*/ 1404461 w 3593122"/>
                <a:gd name="connsiteY3" fmla="*/ 0 h 32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122" h="3267566">
                  <a:moveTo>
                    <a:pt x="1404461" y="0"/>
                  </a:moveTo>
                  <a:lnTo>
                    <a:pt x="0" y="3267566"/>
                  </a:lnTo>
                  <a:lnTo>
                    <a:pt x="3593122" y="1258129"/>
                  </a:lnTo>
                  <a:lnTo>
                    <a:pt x="140446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390330" y="1741468"/>
              <a:ext cx="2199979" cy="3164694"/>
            </a:xfrm>
            <a:custGeom>
              <a:avLst/>
              <a:gdLst>
                <a:gd name="connsiteX0" fmla="*/ 1739462 w 2186152"/>
                <a:gd name="connsiteY0" fmla="*/ 0 h 3095296"/>
                <a:gd name="connsiteX1" fmla="*/ 0 w 2186152"/>
                <a:gd name="connsiteY1" fmla="*/ 1891862 h 3095296"/>
                <a:gd name="connsiteX2" fmla="*/ 2186152 w 2186152"/>
                <a:gd name="connsiteY2" fmla="*/ 3095296 h 3095296"/>
                <a:gd name="connsiteX3" fmla="*/ 1739462 w 2186152"/>
                <a:gd name="connsiteY3" fmla="*/ 0 h 3095296"/>
                <a:gd name="connsiteX0" fmla="*/ 1733563 w 2186152"/>
                <a:gd name="connsiteY0" fmla="*/ 0 h 3112994"/>
                <a:gd name="connsiteX1" fmla="*/ 0 w 2186152"/>
                <a:gd name="connsiteY1" fmla="*/ 1909560 h 3112994"/>
                <a:gd name="connsiteX2" fmla="*/ 2186152 w 2186152"/>
                <a:gd name="connsiteY2" fmla="*/ 3112994 h 3112994"/>
                <a:gd name="connsiteX3" fmla="*/ 1733563 w 2186152"/>
                <a:gd name="connsiteY3" fmla="*/ 0 h 3112994"/>
                <a:gd name="connsiteX0" fmla="*/ 1752613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52613 w 2186152"/>
                <a:gd name="connsiteY3" fmla="*/ 0 h 3108232"/>
                <a:gd name="connsiteX0" fmla="*/ 1738326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38326 w 2186152"/>
                <a:gd name="connsiteY3" fmla="*/ 0 h 3108232"/>
                <a:gd name="connsiteX0" fmla="*/ 1724039 w 2186152"/>
                <a:gd name="connsiteY0" fmla="*/ 0 h 3089182"/>
                <a:gd name="connsiteX1" fmla="*/ 0 w 2186152"/>
                <a:gd name="connsiteY1" fmla="*/ 1885748 h 3089182"/>
                <a:gd name="connsiteX2" fmla="*/ 2186152 w 2186152"/>
                <a:gd name="connsiteY2" fmla="*/ 3089182 h 3089182"/>
                <a:gd name="connsiteX3" fmla="*/ 1724039 w 2186152"/>
                <a:gd name="connsiteY3" fmla="*/ 0 h 3089182"/>
                <a:gd name="connsiteX0" fmla="*/ 1743089 w 2205202"/>
                <a:gd name="connsiteY0" fmla="*/ 0 h 3089182"/>
                <a:gd name="connsiteX1" fmla="*/ 0 w 2205202"/>
                <a:gd name="connsiteY1" fmla="*/ 1861935 h 3089182"/>
                <a:gd name="connsiteX2" fmla="*/ 2205202 w 2205202"/>
                <a:gd name="connsiteY2" fmla="*/ 3089182 h 3089182"/>
                <a:gd name="connsiteX3" fmla="*/ 1743089 w 2205202"/>
                <a:gd name="connsiteY3" fmla="*/ 0 h 3089182"/>
                <a:gd name="connsiteX0" fmla="*/ 1733564 w 2205202"/>
                <a:gd name="connsiteY0" fmla="*/ 0 h 3079657"/>
                <a:gd name="connsiteX1" fmla="*/ 0 w 2205202"/>
                <a:gd name="connsiteY1" fmla="*/ 1852410 h 3079657"/>
                <a:gd name="connsiteX2" fmla="*/ 2205202 w 2205202"/>
                <a:gd name="connsiteY2" fmla="*/ 3079657 h 3079657"/>
                <a:gd name="connsiteX3" fmla="*/ 1733564 w 2205202"/>
                <a:gd name="connsiteY3" fmla="*/ 0 h 3079657"/>
                <a:gd name="connsiteX0" fmla="*/ 1695464 w 2167102"/>
                <a:gd name="connsiteY0" fmla="*/ 0 h 3079657"/>
                <a:gd name="connsiteX1" fmla="*/ 0 w 2167102"/>
                <a:gd name="connsiteY1" fmla="*/ 1871460 h 3079657"/>
                <a:gd name="connsiteX2" fmla="*/ 2167102 w 2167102"/>
                <a:gd name="connsiteY2" fmla="*/ 3079657 h 3079657"/>
                <a:gd name="connsiteX3" fmla="*/ 1695464 w 2167102"/>
                <a:gd name="connsiteY3" fmla="*/ 0 h 3079657"/>
                <a:gd name="connsiteX0" fmla="*/ 1724039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4039 w 2195677"/>
                <a:gd name="connsiteY3" fmla="*/ 0 h 3079657"/>
                <a:gd name="connsiteX0" fmla="*/ 17460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46073 w 2195677"/>
                <a:gd name="connsiteY3" fmla="*/ 0 h 3079657"/>
                <a:gd name="connsiteX0" fmla="*/ 1714323 w 2195677"/>
                <a:gd name="connsiteY0" fmla="*/ 0 h 3098707"/>
                <a:gd name="connsiteX1" fmla="*/ 0 w 2195677"/>
                <a:gd name="connsiteY1" fmla="*/ 1885748 h 3098707"/>
                <a:gd name="connsiteX2" fmla="*/ 2195677 w 2195677"/>
                <a:gd name="connsiteY2" fmla="*/ 3098707 h 3098707"/>
                <a:gd name="connsiteX3" fmla="*/ 1714323 w 2195677"/>
                <a:gd name="connsiteY3" fmla="*/ 0 h 3098707"/>
                <a:gd name="connsiteX0" fmla="*/ 1720673 w 2195677"/>
                <a:gd name="connsiteY0" fmla="*/ 0 h 3092357"/>
                <a:gd name="connsiteX1" fmla="*/ 0 w 2195677"/>
                <a:gd name="connsiteY1" fmla="*/ 1879398 h 3092357"/>
                <a:gd name="connsiteX2" fmla="*/ 2195677 w 2195677"/>
                <a:gd name="connsiteY2" fmla="*/ 3092357 h 3092357"/>
                <a:gd name="connsiteX3" fmla="*/ 1720673 w 2195677"/>
                <a:gd name="connsiteY3" fmla="*/ 0 h 3092357"/>
                <a:gd name="connsiteX0" fmla="*/ 1739723 w 2195677"/>
                <a:gd name="connsiteY0" fmla="*/ 0 h 3086007"/>
                <a:gd name="connsiteX1" fmla="*/ 0 w 2195677"/>
                <a:gd name="connsiteY1" fmla="*/ 1873048 h 3086007"/>
                <a:gd name="connsiteX2" fmla="*/ 2195677 w 2195677"/>
                <a:gd name="connsiteY2" fmla="*/ 3086007 h 3086007"/>
                <a:gd name="connsiteX3" fmla="*/ 1739723 w 2195677"/>
                <a:gd name="connsiteY3" fmla="*/ 0 h 3086007"/>
                <a:gd name="connsiteX0" fmla="*/ 1720673 w 2195677"/>
                <a:gd name="connsiteY0" fmla="*/ 0 h 3155857"/>
                <a:gd name="connsiteX1" fmla="*/ 0 w 2195677"/>
                <a:gd name="connsiteY1" fmla="*/ 1942898 h 3155857"/>
                <a:gd name="connsiteX2" fmla="*/ 2195677 w 2195677"/>
                <a:gd name="connsiteY2" fmla="*/ 3155857 h 3155857"/>
                <a:gd name="connsiteX3" fmla="*/ 1720673 w 2195677"/>
                <a:gd name="connsiteY3" fmla="*/ 0 h 3155857"/>
                <a:gd name="connsiteX0" fmla="*/ 17206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0673 w 2195677"/>
                <a:gd name="connsiteY3" fmla="*/ 0 h 3079657"/>
                <a:gd name="connsiteX0" fmla="*/ 1720673 w 2195677"/>
                <a:gd name="connsiteY0" fmla="*/ 0 h 3149507"/>
                <a:gd name="connsiteX1" fmla="*/ 0 w 2195677"/>
                <a:gd name="connsiteY1" fmla="*/ 1936548 h 3149507"/>
                <a:gd name="connsiteX2" fmla="*/ 2195677 w 2195677"/>
                <a:gd name="connsiteY2" fmla="*/ 3149507 h 3149507"/>
                <a:gd name="connsiteX3" fmla="*/ 1720673 w 219567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24975 w 2199979"/>
                <a:gd name="connsiteY0" fmla="*/ 0 h 3149507"/>
                <a:gd name="connsiteX1" fmla="*/ 0 w 2199979"/>
                <a:gd name="connsiteY1" fmla="*/ 1921800 h 3149507"/>
                <a:gd name="connsiteX2" fmla="*/ 2199979 w 2199979"/>
                <a:gd name="connsiteY2" fmla="*/ 3149507 h 3149507"/>
                <a:gd name="connsiteX3" fmla="*/ 1724975 w 2199979"/>
                <a:gd name="connsiteY3" fmla="*/ 0 h 3149507"/>
                <a:gd name="connsiteX0" fmla="*/ 1722399 w 2199979"/>
                <a:gd name="connsiteY0" fmla="*/ 0 h 3072234"/>
                <a:gd name="connsiteX1" fmla="*/ 0 w 2199979"/>
                <a:gd name="connsiteY1" fmla="*/ 1844527 h 3072234"/>
                <a:gd name="connsiteX2" fmla="*/ 2199979 w 2199979"/>
                <a:gd name="connsiteY2" fmla="*/ 3072234 h 3072234"/>
                <a:gd name="connsiteX3" fmla="*/ 1722399 w 2199979"/>
                <a:gd name="connsiteY3" fmla="*/ 0 h 3072234"/>
                <a:gd name="connsiteX0" fmla="*/ 1722399 w 2199979"/>
                <a:gd name="connsiteY0" fmla="*/ 0 h 3123750"/>
                <a:gd name="connsiteX1" fmla="*/ 0 w 2199979"/>
                <a:gd name="connsiteY1" fmla="*/ 1896043 h 3123750"/>
                <a:gd name="connsiteX2" fmla="*/ 2199979 w 2199979"/>
                <a:gd name="connsiteY2" fmla="*/ 3123750 h 3123750"/>
                <a:gd name="connsiteX3" fmla="*/ 1722399 w 2199979"/>
                <a:gd name="connsiteY3" fmla="*/ 0 h 3123750"/>
                <a:gd name="connsiteX0" fmla="*/ 1736047 w 2199979"/>
                <a:gd name="connsiteY0" fmla="*/ 0 h 3164694"/>
                <a:gd name="connsiteX1" fmla="*/ 0 w 2199979"/>
                <a:gd name="connsiteY1" fmla="*/ 1936987 h 3164694"/>
                <a:gd name="connsiteX2" fmla="*/ 2199979 w 2199979"/>
                <a:gd name="connsiteY2" fmla="*/ 3164694 h 3164694"/>
                <a:gd name="connsiteX3" fmla="*/ 1736047 w 2199979"/>
                <a:gd name="connsiteY3" fmla="*/ 0 h 316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9979" h="3164694">
                  <a:moveTo>
                    <a:pt x="1736047" y="0"/>
                  </a:moveTo>
                  <a:lnTo>
                    <a:pt x="0" y="1936987"/>
                  </a:lnTo>
                  <a:lnTo>
                    <a:pt x="2199979" y="3164694"/>
                  </a:lnTo>
                  <a:lnTo>
                    <a:pt x="1736047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6375805" y="1"/>
              <a:ext cx="4644129" cy="1222744"/>
            </a:xfrm>
            <a:custGeom>
              <a:avLst/>
              <a:gdLst>
                <a:gd name="connsiteX0" fmla="*/ 0 w 4550735"/>
                <a:gd name="connsiteY0" fmla="*/ 0 h 1222745"/>
                <a:gd name="connsiteX1" fmla="*/ 1222744 w 4550735"/>
                <a:gd name="connsiteY1" fmla="*/ 1222745 h 1222745"/>
                <a:gd name="connsiteX2" fmla="*/ 4550735 w 4550735"/>
                <a:gd name="connsiteY2" fmla="*/ 10633 h 1222745"/>
                <a:gd name="connsiteX3" fmla="*/ 0 w 4550735"/>
                <a:gd name="connsiteY3" fmla="*/ 0 h 1222745"/>
                <a:gd name="connsiteX0" fmla="*/ 0 w 4582633"/>
                <a:gd name="connsiteY0" fmla="*/ 10633 h 1212112"/>
                <a:gd name="connsiteX1" fmla="*/ 1254642 w 4582633"/>
                <a:gd name="connsiteY1" fmla="*/ 1212112 h 1212112"/>
                <a:gd name="connsiteX2" fmla="*/ 4582633 w 4582633"/>
                <a:gd name="connsiteY2" fmla="*/ 0 h 1212112"/>
                <a:gd name="connsiteX3" fmla="*/ 0 w 4582633"/>
                <a:gd name="connsiteY3" fmla="*/ 10633 h 1212112"/>
                <a:gd name="connsiteX0" fmla="*/ 0 w 4566685"/>
                <a:gd name="connsiteY0" fmla="*/ 0 h 1228061"/>
                <a:gd name="connsiteX1" fmla="*/ 1238694 w 4566685"/>
                <a:gd name="connsiteY1" fmla="*/ 1228061 h 1228061"/>
                <a:gd name="connsiteX2" fmla="*/ 4566685 w 4566685"/>
                <a:gd name="connsiteY2" fmla="*/ 15949 h 1228061"/>
                <a:gd name="connsiteX3" fmla="*/ 0 w 4566685"/>
                <a:gd name="connsiteY3" fmla="*/ 0 h 1228061"/>
                <a:gd name="connsiteX0" fmla="*/ 0 w 4566685"/>
                <a:gd name="connsiteY0" fmla="*/ 0 h 1217428"/>
                <a:gd name="connsiteX1" fmla="*/ 1238694 w 4566685"/>
                <a:gd name="connsiteY1" fmla="*/ 1217428 h 1217428"/>
                <a:gd name="connsiteX2" fmla="*/ 4566685 w 4566685"/>
                <a:gd name="connsiteY2" fmla="*/ 5316 h 1217428"/>
                <a:gd name="connsiteX3" fmla="*/ 0 w 4566685"/>
                <a:gd name="connsiteY3" fmla="*/ 0 h 1217428"/>
                <a:gd name="connsiteX0" fmla="*/ 0 w 4614532"/>
                <a:gd name="connsiteY0" fmla="*/ 0 h 1217428"/>
                <a:gd name="connsiteX1" fmla="*/ 1238694 w 4614532"/>
                <a:gd name="connsiteY1" fmla="*/ 1217428 h 1217428"/>
                <a:gd name="connsiteX2" fmla="*/ 4614532 w 4614532"/>
                <a:gd name="connsiteY2" fmla="*/ 5316 h 1217428"/>
                <a:gd name="connsiteX3" fmla="*/ 0 w 4614532"/>
                <a:gd name="connsiteY3" fmla="*/ 0 h 1217428"/>
                <a:gd name="connsiteX0" fmla="*/ 0 w 4614532"/>
                <a:gd name="connsiteY0" fmla="*/ 0 h 1228060"/>
                <a:gd name="connsiteX1" fmla="*/ 1286541 w 4614532"/>
                <a:gd name="connsiteY1" fmla="*/ 1228060 h 1228060"/>
                <a:gd name="connsiteX2" fmla="*/ 4614532 w 4614532"/>
                <a:gd name="connsiteY2" fmla="*/ 5316 h 1228060"/>
                <a:gd name="connsiteX3" fmla="*/ 0 w 4614532"/>
                <a:gd name="connsiteY3" fmla="*/ 0 h 1228060"/>
                <a:gd name="connsiteX0" fmla="*/ 0 w 4614532"/>
                <a:gd name="connsiteY0" fmla="*/ 10633 h 1222744"/>
                <a:gd name="connsiteX1" fmla="*/ 1286541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10633 h 1201479"/>
                <a:gd name="connsiteX1" fmla="*/ 1238695 w 4614532"/>
                <a:gd name="connsiteY1" fmla="*/ 1201479 h 1201479"/>
                <a:gd name="connsiteX2" fmla="*/ 4614532 w 4614532"/>
                <a:gd name="connsiteY2" fmla="*/ 0 h 1201479"/>
                <a:gd name="connsiteX3" fmla="*/ 0 w 4614532"/>
                <a:gd name="connsiteY3" fmla="*/ 10633 h 1201479"/>
                <a:gd name="connsiteX0" fmla="*/ 0 w 4614532"/>
                <a:gd name="connsiteY0" fmla="*/ 10633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0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0 h 1222744"/>
                <a:gd name="connsiteX0" fmla="*/ 0 w 4630481"/>
                <a:gd name="connsiteY0" fmla="*/ 0 h 1222744"/>
                <a:gd name="connsiteX1" fmla="*/ 1249328 w 4630481"/>
                <a:gd name="connsiteY1" fmla="*/ 1222744 h 1222744"/>
                <a:gd name="connsiteX2" fmla="*/ 4630481 w 4630481"/>
                <a:gd name="connsiteY2" fmla="*/ 0 h 1222744"/>
                <a:gd name="connsiteX3" fmla="*/ 0 w 4630481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0 h 1222744"/>
                <a:gd name="connsiteX3" fmla="*/ 0 w 4671425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614149 h 1222744"/>
                <a:gd name="connsiteX3" fmla="*/ 0 w 4671425"/>
                <a:gd name="connsiteY3" fmla="*/ 0 h 1222744"/>
                <a:gd name="connsiteX0" fmla="*/ 0 w 4657777"/>
                <a:gd name="connsiteY0" fmla="*/ 13648 h 1236392"/>
                <a:gd name="connsiteX1" fmla="*/ 1290272 w 4657777"/>
                <a:gd name="connsiteY1" fmla="*/ 1236392 h 1236392"/>
                <a:gd name="connsiteX2" fmla="*/ 4657777 w 4657777"/>
                <a:gd name="connsiteY2" fmla="*/ 0 h 1236392"/>
                <a:gd name="connsiteX3" fmla="*/ 0 w 4657777"/>
                <a:gd name="connsiteY3" fmla="*/ 13648 h 1236392"/>
                <a:gd name="connsiteX0" fmla="*/ 0 w 4644129"/>
                <a:gd name="connsiteY0" fmla="*/ 0 h 1222744"/>
                <a:gd name="connsiteX1" fmla="*/ 1290272 w 4644129"/>
                <a:gd name="connsiteY1" fmla="*/ 1222744 h 1222744"/>
                <a:gd name="connsiteX2" fmla="*/ 4644129 w 4644129"/>
                <a:gd name="connsiteY2" fmla="*/ 0 h 1222744"/>
                <a:gd name="connsiteX3" fmla="*/ 0 w 4644129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4129" h="1222744">
                  <a:moveTo>
                    <a:pt x="0" y="0"/>
                  </a:moveTo>
                  <a:lnTo>
                    <a:pt x="1290272" y="1222744"/>
                  </a:lnTo>
                  <a:lnTo>
                    <a:pt x="4644129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5000">
                  <a:schemeClr val="accent2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4052439" y="2989173"/>
              <a:ext cx="3708351" cy="2971471"/>
            </a:xfrm>
            <a:custGeom>
              <a:avLst/>
              <a:gdLst>
                <a:gd name="connsiteX0" fmla="*/ 2291255 w 3641834"/>
                <a:gd name="connsiteY0" fmla="*/ 0 h 2958662"/>
                <a:gd name="connsiteX1" fmla="*/ 3641834 w 3641834"/>
                <a:gd name="connsiteY1" fmla="*/ 1692165 h 2958662"/>
                <a:gd name="connsiteX2" fmla="*/ 0 w 3641834"/>
                <a:gd name="connsiteY2" fmla="*/ 2958662 h 2958662"/>
                <a:gd name="connsiteX3" fmla="*/ 2291255 w 3641834"/>
                <a:gd name="connsiteY3" fmla="*/ 0 h 2958662"/>
                <a:gd name="connsiteX0" fmla="*/ 2291255 w 3641834"/>
                <a:gd name="connsiteY0" fmla="*/ 0 h 2963917"/>
                <a:gd name="connsiteX1" fmla="*/ 3641834 w 3641834"/>
                <a:gd name="connsiteY1" fmla="*/ 1697420 h 2963917"/>
                <a:gd name="connsiteX2" fmla="*/ 0 w 3641834"/>
                <a:gd name="connsiteY2" fmla="*/ 2963917 h 2963917"/>
                <a:gd name="connsiteX3" fmla="*/ 2291255 w 3641834"/>
                <a:gd name="connsiteY3" fmla="*/ 0 h 2963917"/>
                <a:gd name="connsiteX0" fmla="*/ 2301765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301765 w 3641834"/>
                <a:gd name="connsiteY3" fmla="*/ 0 h 2948152"/>
                <a:gd name="connsiteX0" fmla="*/ 2293452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293452 w 3641834"/>
                <a:gd name="connsiteY3" fmla="*/ 0 h 2948152"/>
                <a:gd name="connsiteX0" fmla="*/ 2305379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305379 w 3653761"/>
                <a:gd name="connsiteY3" fmla="*/ 0 h 2944176"/>
                <a:gd name="connsiteX0" fmla="*/ 2291731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291731 w 3653761"/>
                <a:gd name="connsiteY3" fmla="*/ 0 h 2944176"/>
                <a:gd name="connsiteX0" fmla="*/ 2305378 w 3653761"/>
                <a:gd name="connsiteY0" fmla="*/ 0 h 2971471"/>
                <a:gd name="connsiteX1" fmla="*/ 3653761 w 3653761"/>
                <a:gd name="connsiteY1" fmla="*/ 1708950 h 2971471"/>
                <a:gd name="connsiteX2" fmla="*/ 0 w 3653761"/>
                <a:gd name="connsiteY2" fmla="*/ 2971471 h 2971471"/>
                <a:gd name="connsiteX3" fmla="*/ 2305378 w 3653761"/>
                <a:gd name="connsiteY3" fmla="*/ 0 h 2971471"/>
                <a:gd name="connsiteX0" fmla="*/ 2305378 w 3694704"/>
                <a:gd name="connsiteY0" fmla="*/ 0 h 2971471"/>
                <a:gd name="connsiteX1" fmla="*/ 3694704 w 3694704"/>
                <a:gd name="connsiteY1" fmla="*/ 1722598 h 2971471"/>
                <a:gd name="connsiteX2" fmla="*/ 0 w 3694704"/>
                <a:gd name="connsiteY2" fmla="*/ 2971471 h 2971471"/>
                <a:gd name="connsiteX3" fmla="*/ 2305378 w 3694704"/>
                <a:gd name="connsiteY3" fmla="*/ 0 h 2971471"/>
                <a:gd name="connsiteX0" fmla="*/ 2319025 w 3708351"/>
                <a:gd name="connsiteY0" fmla="*/ 0 h 2971471"/>
                <a:gd name="connsiteX1" fmla="*/ 3708351 w 3708351"/>
                <a:gd name="connsiteY1" fmla="*/ 1722598 h 2971471"/>
                <a:gd name="connsiteX2" fmla="*/ 0 w 3708351"/>
                <a:gd name="connsiteY2" fmla="*/ 2971471 h 2971471"/>
                <a:gd name="connsiteX3" fmla="*/ 2319025 w 3708351"/>
                <a:gd name="connsiteY3" fmla="*/ 0 h 297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8351" h="2971471">
                  <a:moveTo>
                    <a:pt x="2319025" y="0"/>
                  </a:moveTo>
                  <a:lnTo>
                    <a:pt x="3708351" y="1722598"/>
                  </a:lnTo>
                  <a:lnTo>
                    <a:pt x="0" y="2971471"/>
                  </a:lnTo>
                  <a:lnTo>
                    <a:pt x="231902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-3085" y="0"/>
              <a:ext cx="3366670" cy="1804474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346198"/>
                <a:gd name="connsiteY0" fmla="*/ 0 h 1771137"/>
                <a:gd name="connsiteX1" fmla="*/ 3346198 w 3346198"/>
                <a:gd name="connsiteY1" fmla="*/ 3282 h 1771137"/>
                <a:gd name="connsiteX2" fmla="*/ 3153403 w 3346198"/>
                <a:gd name="connsiteY2" fmla="*/ 1771137 h 1771137"/>
                <a:gd name="connsiteX3" fmla="*/ 0 w 3346198"/>
                <a:gd name="connsiteY3" fmla="*/ 0 h 1771137"/>
                <a:gd name="connsiteX0" fmla="*/ 0 w 3346198"/>
                <a:gd name="connsiteY0" fmla="*/ 0 h 1766374"/>
                <a:gd name="connsiteX1" fmla="*/ 3346198 w 3346198"/>
                <a:gd name="connsiteY1" fmla="*/ 3282 h 1766374"/>
                <a:gd name="connsiteX2" fmla="*/ 3110540 w 3346198"/>
                <a:gd name="connsiteY2" fmla="*/ 1766374 h 1766374"/>
                <a:gd name="connsiteX3" fmla="*/ 0 w 3346198"/>
                <a:gd name="connsiteY3" fmla="*/ 0 h 1766374"/>
                <a:gd name="connsiteX0" fmla="*/ 0 w 3346198"/>
                <a:gd name="connsiteY0" fmla="*/ 0 h 1780662"/>
                <a:gd name="connsiteX1" fmla="*/ 3346198 w 3346198"/>
                <a:gd name="connsiteY1" fmla="*/ 3282 h 1780662"/>
                <a:gd name="connsiteX2" fmla="*/ 3091490 w 3346198"/>
                <a:gd name="connsiteY2" fmla="*/ 1780662 h 1780662"/>
                <a:gd name="connsiteX3" fmla="*/ 0 w 3346198"/>
                <a:gd name="connsiteY3" fmla="*/ 0 h 1780662"/>
                <a:gd name="connsiteX0" fmla="*/ 0 w 3346198"/>
                <a:gd name="connsiteY0" fmla="*/ 0 h 1804474"/>
                <a:gd name="connsiteX1" fmla="*/ 3346198 w 3346198"/>
                <a:gd name="connsiteY1" fmla="*/ 3282 h 1804474"/>
                <a:gd name="connsiteX2" fmla="*/ 3115303 w 3346198"/>
                <a:gd name="connsiteY2" fmla="*/ 1804474 h 1804474"/>
                <a:gd name="connsiteX3" fmla="*/ 0 w 3346198"/>
                <a:gd name="connsiteY3" fmla="*/ 0 h 1804474"/>
                <a:gd name="connsiteX0" fmla="*/ 0 w 3346198"/>
                <a:gd name="connsiteY0" fmla="*/ 10366 h 1801192"/>
                <a:gd name="connsiteX1" fmla="*/ 3346198 w 3346198"/>
                <a:gd name="connsiteY1" fmla="*/ 0 h 1801192"/>
                <a:gd name="connsiteX2" fmla="*/ 3115303 w 3346198"/>
                <a:gd name="connsiteY2" fmla="*/ 1801192 h 1801192"/>
                <a:gd name="connsiteX3" fmla="*/ 0 w 3346198"/>
                <a:gd name="connsiteY3" fmla="*/ 10366 h 1801192"/>
                <a:gd name="connsiteX0" fmla="*/ 0 w 3366670"/>
                <a:gd name="connsiteY0" fmla="*/ 0 h 1818122"/>
                <a:gd name="connsiteX1" fmla="*/ 3366670 w 3366670"/>
                <a:gd name="connsiteY1" fmla="*/ 16930 h 1818122"/>
                <a:gd name="connsiteX2" fmla="*/ 3135775 w 3366670"/>
                <a:gd name="connsiteY2" fmla="*/ 1818122 h 1818122"/>
                <a:gd name="connsiteX3" fmla="*/ 0 w 3366670"/>
                <a:gd name="connsiteY3" fmla="*/ 0 h 1818122"/>
                <a:gd name="connsiteX0" fmla="*/ 0 w 3363258"/>
                <a:gd name="connsiteY0" fmla="*/ 0 h 1811298"/>
                <a:gd name="connsiteX1" fmla="*/ 3363258 w 3363258"/>
                <a:gd name="connsiteY1" fmla="*/ 10106 h 1811298"/>
                <a:gd name="connsiteX2" fmla="*/ 3132363 w 3363258"/>
                <a:gd name="connsiteY2" fmla="*/ 1811298 h 1811298"/>
                <a:gd name="connsiteX3" fmla="*/ 0 w 3363258"/>
                <a:gd name="connsiteY3" fmla="*/ 0 h 1811298"/>
                <a:gd name="connsiteX0" fmla="*/ 0 w 3363258"/>
                <a:gd name="connsiteY0" fmla="*/ 0 h 1807886"/>
                <a:gd name="connsiteX1" fmla="*/ 3363258 w 3363258"/>
                <a:gd name="connsiteY1" fmla="*/ 6694 h 1807886"/>
                <a:gd name="connsiteX2" fmla="*/ 3132363 w 3363258"/>
                <a:gd name="connsiteY2" fmla="*/ 1807886 h 1807886"/>
                <a:gd name="connsiteX3" fmla="*/ 0 w 3363258"/>
                <a:gd name="connsiteY3" fmla="*/ 0 h 1807886"/>
                <a:gd name="connsiteX0" fmla="*/ 0 w 3363258"/>
                <a:gd name="connsiteY0" fmla="*/ 3542 h 1801192"/>
                <a:gd name="connsiteX1" fmla="*/ 3363258 w 3363258"/>
                <a:gd name="connsiteY1" fmla="*/ 0 h 1801192"/>
                <a:gd name="connsiteX2" fmla="*/ 3132363 w 3363258"/>
                <a:gd name="connsiteY2" fmla="*/ 1801192 h 1801192"/>
                <a:gd name="connsiteX3" fmla="*/ 0 w 3363258"/>
                <a:gd name="connsiteY3" fmla="*/ 3542 h 1801192"/>
                <a:gd name="connsiteX0" fmla="*/ 0 w 3366670"/>
                <a:gd name="connsiteY0" fmla="*/ 0 h 1804474"/>
                <a:gd name="connsiteX1" fmla="*/ 3366670 w 3366670"/>
                <a:gd name="connsiteY1" fmla="*/ 3282 h 1804474"/>
                <a:gd name="connsiteX2" fmla="*/ 3135775 w 3366670"/>
                <a:gd name="connsiteY2" fmla="*/ 1804474 h 1804474"/>
                <a:gd name="connsiteX3" fmla="*/ 0 w 3366670"/>
                <a:gd name="connsiteY3" fmla="*/ 0 h 1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6670" h="1804474">
                  <a:moveTo>
                    <a:pt x="0" y="0"/>
                  </a:moveTo>
                  <a:lnTo>
                    <a:pt x="3366670" y="3282"/>
                  </a:lnTo>
                  <a:lnTo>
                    <a:pt x="3135775" y="18044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11696" y="1778988"/>
              <a:ext cx="3269644" cy="3085357"/>
            </a:xfrm>
            <a:custGeom>
              <a:avLst/>
              <a:gdLst>
                <a:gd name="connsiteX0" fmla="*/ 0 w 3237186"/>
                <a:gd name="connsiteY0" fmla="*/ 0 h 3095296"/>
                <a:gd name="connsiteX1" fmla="*/ 441434 w 3237186"/>
                <a:gd name="connsiteY1" fmla="*/ 3095296 h 3095296"/>
                <a:gd name="connsiteX2" fmla="*/ 3237186 w 3237186"/>
                <a:gd name="connsiteY2" fmla="*/ 1255986 h 3095296"/>
                <a:gd name="connsiteX3" fmla="*/ 0 w 3237186"/>
                <a:gd name="connsiteY3" fmla="*/ 0 h 3095296"/>
                <a:gd name="connsiteX0" fmla="*/ 0 w 3237186"/>
                <a:gd name="connsiteY0" fmla="*/ 0 h 3109584"/>
                <a:gd name="connsiteX1" fmla="*/ 441434 w 3237186"/>
                <a:gd name="connsiteY1" fmla="*/ 3109584 h 3109584"/>
                <a:gd name="connsiteX2" fmla="*/ 3237186 w 3237186"/>
                <a:gd name="connsiteY2" fmla="*/ 1270274 h 3109584"/>
                <a:gd name="connsiteX3" fmla="*/ 0 w 3237186"/>
                <a:gd name="connsiteY3" fmla="*/ 0 h 3109584"/>
                <a:gd name="connsiteX0" fmla="*/ 0 w 3237186"/>
                <a:gd name="connsiteY0" fmla="*/ 0 h 3085764"/>
                <a:gd name="connsiteX1" fmla="*/ 441434 w 3237186"/>
                <a:gd name="connsiteY1" fmla="*/ 3085764 h 3085764"/>
                <a:gd name="connsiteX2" fmla="*/ 3237186 w 3237186"/>
                <a:gd name="connsiteY2" fmla="*/ 1246454 h 3085764"/>
                <a:gd name="connsiteX3" fmla="*/ 0 w 3237186"/>
                <a:gd name="connsiteY3" fmla="*/ 0 h 3085764"/>
                <a:gd name="connsiteX0" fmla="*/ 0 w 3255520"/>
                <a:gd name="connsiteY0" fmla="*/ 0 h 3085764"/>
                <a:gd name="connsiteX1" fmla="*/ 441434 w 3255520"/>
                <a:gd name="connsiteY1" fmla="*/ 3085764 h 3085764"/>
                <a:gd name="connsiteX2" fmla="*/ 3255520 w 3255520"/>
                <a:gd name="connsiteY2" fmla="*/ 1239108 h 3085764"/>
                <a:gd name="connsiteX3" fmla="*/ 0 w 3255520"/>
                <a:gd name="connsiteY3" fmla="*/ 0 h 3085764"/>
                <a:gd name="connsiteX0" fmla="*/ 0 w 3255520"/>
                <a:gd name="connsiteY0" fmla="*/ 0 h 3088940"/>
                <a:gd name="connsiteX1" fmla="*/ 460457 w 3255520"/>
                <a:gd name="connsiteY1" fmla="*/ 3088940 h 3088940"/>
                <a:gd name="connsiteX2" fmla="*/ 3255520 w 3255520"/>
                <a:gd name="connsiteY2" fmla="*/ 1239108 h 3088940"/>
                <a:gd name="connsiteX3" fmla="*/ 0 w 3255520"/>
                <a:gd name="connsiteY3" fmla="*/ 0 h 3088940"/>
                <a:gd name="connsiteX0" fmla="*/ 0 w 3262334"/>
                <a:gd name="connsiteY0" fmla="*/ 0 h 3088940"/>
                <a:gd name="connsiteX1" fmla="*/ 460457 w 3262334"/>
                <a:gd name="connsiteY1" fmla="*/ 3088940 h 3088940"/>
                <a:gd name="connsiteX2" fmla="*/ 3262334 w 3262334"/>
                <a:gd name="connsiteY2" fmla="*/ 1239108 h 3088940"/>
                <a:gd name="connsiteX3" fmla="*/ 0 w 3262334"/>
                <a:gd name="connsiteY3" fmla="*/ 0 h 3088940"/>
                <a:gd name="connsiteX0" fmla="*/ 0 w 3264905"/>
                <a:gd name="connsiteY0" fmla="*/ 0 h 3086363"/>
                <a:gd name="connsiteX1" fmla="*/ 463028 w 3264905"/>
                <a:gd name="connsiteY1" fmla="*/ 3086363 h 3086363"/>
                <a:gd name="connsiteX2" fmla="*/ 3264905 w 3264905"/>
                <a:gd name="connsiteY2" fmla="*/ 1236531 h 3086363"/>
                <a:gd name="connsiteX3" fmla="*/ 0 w 3264905"/>
                <a:gd name="connsiteY3" fmla="*/ 0 h 308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4905" h="3086363">
                  <a:moveTo>
                    <a:pt x="0" y="0"/>
                  </a:moveTo>
                  <a:lnTo>
                    <a:pt x="463028" y="3086363"/>
                  </a:lnTo>
                  <a:lnTo>
                    <a:pt x="3264905" y="123653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13406" y="2411362"/>
              <a:ext cx="1983659" cy="4457360"/>
            </a:xfrm>
            <a:custGeom>
              <a:avLst/>
              <a:gdLst>
                <a:gd name="connsiteX0" fmla="*/ 1983659 w 1983659"/>
                <a:gd name="connsiteY0" fmla="*/ 0 h 4431891"/>
                <a:gd name="connsiteX1" fmla="*/ 1032388 w 1983659"/>
                <a:gd name="connsiteY1" fmla="*/ 4431891 h 4431891"/>
                <a:gd name="connsiteX2" fmla="*/ 0 w 1983659"/>
                <a:gd name="connsiteY2" fmla="*/ 2286000 h 4431891"/>
                <a:gd name="connsiteX3" fmla="*/ 1983659 w 1983659"/>
                <a:gd name="connsiteY3" fmla="*/ 0 h 4431891"/>
                <a:gd name="connsiteX0" fmla="*/ 1983659 w 1983659"/>
                <a:gd name="connsiteY0" fmla="*/ 0 h 4439842"/>
                <a:gd name="connsiteX1" fmla="*/ 1000583 w 1983659"/>
                <a:gd name="connsiteY1" fmla="*/ 4439842 h 4439842"/>
                <a:gd name="connsiteX2" fmla="*/ 0 w 1983659"/>
                <a:gd name="connsiteY2" fmla="*/ 2286000 h 4439842"/>
                <a:gd name="connsiteX3" fmla="*/ 1983659 w 1983659"/>
                <a:gd name="connsiteY3" fmla="*/ 0 h 4439842"/>
                <a:gd name="connsiteX0" fmla="*/ 1983659 w 1983659"/>
                <a:gd name="connsiteY0" fmla="*/ 0 h 4447794"/>
                <a:gd name="connsiteX1" fmla="*/ 1000583 w 1983659"/>
                <a:gd name="connsiteY1" fmla="*/ 4447794 h 4447794"/>
                <a:gd name="connsiteX2" fmla="*/ 0 w 1983659"/>
                <a:gd name="connsiteY2" fmla="*/ 2286000 h 4447794"/>
                <a:gd name="connsiteX3" fmla="*/ 1983659 w 1983659"/>
                <a:gd name="connsiteY3" fmla="*/ 0 h 4447794"/>
                <a:gd name="connsiteX0" fmla="*/ 1983659 w 1983659"/>
                <a:gd name="connsiteY0" fmla="*/ 0 h 4471648"/>
                <a:gd name="connsiteX1" fmla="*/ 1000583 w 1983659"/>
                <a:gd name="connsiteY1" fmla="*/ 4471648 h 4471648"/>
                <a:gd name="connsiteX2" fmla="*/ 0 w 1983659"/>
                <a:gd name="connsiteY2" fmla="*/ 2286000 h 4471648"/>
                <a:gd name="connsiteX3" fmla="*/ 1983659 w 1983659"/>
                <a:gd name="connsiteY3" fmla="*/ 0 h 4471648"/>
                <a:gd name="connsiteX0" fmla="*/ 1983659 w 1983659"/>
                <a:gd name="connsiteY0" fmla="*/ 0 h 4457360"/>
                <a:gd name="connsiteX1" fmla="*/ 995820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  <a:gd name="connsiteX0" fmla="*/ 1983659 w 1983659"/>
                <a:gd name="connsiteY0" fmla="*/ 0 h 4457360"/>
                <a:gd name="connsiteX1" fmla="*/ 991058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659" h="4457360">
                  <a:moveTo>
                    <a:pt x="1983659" y="0"/>
                  </a:moveTo>
                  <a:lnTo>
                    <a:pt x="991058" y="4457360"/>
                  </a:lnTo>
                  <a:lnTo>
                    <a:pt x="0" y="2286000"/>
                  </a:lnTo>
                  <a:lnTo>
                    <a:pt x="198365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6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6341757" y="1209676"/>
              <a:ext cx="3359456" cy="1822946"/>
            </a:xfrm>
            <a:custGeom>
              <a:avLst/>
              <a:gdLst>
                <a:gd name="connsiteX0" fmla="*/ 1271587 w 3305175"/>
                <a:gd name="connsiteY0" fmla="*/ 0 h 1809750"/>
                <a:gd name="connsiteX1" fmla="*/ 3305175 w 3305175"/>
                <a:gd name="connsiteY1" fmla="*/ 1233487 h 1809750"/>
                <a:gd name="connsiteX2" fmla="*/ 0 w 3305175"/>
                <a:gd name="connsiteY2" fmla="*/ 1809750 h 1809750"/>
                <a:gd name="connsiteX3" fmla="*/ 1271587 w 3305175"/>
                <a:gd name="connsiteY3" fmla="*/ 0 h 1809750"/>
                <a:gd name="connsiteX0" fmla="*/ 1281112 w 3314700"/>
                <a:gd name="connsiteY0" fmla="*/ 0 h 1828800"/>
                <a:gd name="connsiteX1" fmla="*/ 3314700 w 3314700"/>
                <a:gd name="connsiteY1" fmla="*/ 1233487 h 1828800"/>
                <a:gd name="connsiteX2" fmla="*/ 0 w 3314700"/>
                <a:gd name="connsiteY2" fmla="*/ 1828800 h 1828800"/>
                <a:gd name="connsiteX3" fmla="*/ 1281112 w 3314700"/>
                <a:gd name="connsiteY3" fmla="*/ 0 h 1828800"/>
                <a:gd name="connsiteX0" fmla="*/ 1300162 w 3333750"/>
                <a:gd name="connsiteY0" fmla="*/ 0 h 1824037"/>
                <a:gd name="connsiteX1" fmla="*/ 3333750 w 3333750"/>
                <a:gd name="connsiteY1" fmla="*/ 1233487 h 1824037"/>
                <a:gd name="connsiteX2" fmla="*/ 0 w 3333750"/>
                <a:gd name="connsiteY2" fmla="*/ 1824037 h 1824037"/>
                <a:gd name="connsiteX3" fmla="*/ 1300162 w 3333750"/>
                <a:gd name="connsiteY3" fmla="*/ 0 h 1824037"/>
                <a:gd name="connsiteX0" fmla="*/ 1314449 w 3333750"/>
                <a:gd name="connsiteY0" fmla="*/ 0 h 1381124"/>
                <a:gd name="connsiteX1" fmla="*/ 3333750 w 3333750"/>
                <a:gd name="connsiteY1" fmla="*/ 790574 h 1381124"/>
                <a:gd name="connsiteX2" fmla="*/ 0 w 3333750"/>
                <a:gd name="connsiteY2" fmla="*/ 1381124 h 1381124"/>
                <a:gd name="connsiteX3" fmla="*/ 1314449 w 3333750"/>
                <a:gd name="connsiteY3" fmla="*/ 0 h 138112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456" h="1822946">
                  <a:moveTo>
                    <a:pt x="1325868" y="0"/>
                  </a:moveTo>
                  <a:lnTo>
                    <a:pt x="3359456" y="1228724"/>
                  </a:lnTo>
                  <a:lnTo>
                    <a:pt x="0" y="1822946"/>
                  </a:lnTo>
                  <a:lnTo>
                    <a:pt x="132586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-227" y="-2"/>
              <a:ext cx="1040749" cy="6875699"/>
            </a:xfrm>
            <a:custGeom>
              <a:avLst/>
              <a:gdLst>
                <a:gd name="connsiteX0" fmla="*/ 0 w 1076445"/>
                <a:gd name="connsiteY0" fmla="*/ 0 h 6817489"/>
                <a:gd name="connsiteX1" fmla="*/ 1076445 w 1076445"/>
                <a:gd name="connsiteY1" fmla="*/ 1805651 h 6817489"/>
                <a:gd name="connsiteX2" fmla="*/ 11574 w 1076445"/>
                <a:gd name="connsiteY2" fmla="*/ 6817489 h 6817489"/>
                <a:gd name="connsiteX3" fmla="*/ 0 w 1076445"/>
                <a:gd name="connsiteY3" fmla="*/ 0 h 6817489"/>
                <a:gd name="connsiteX0" fmla="*/ 0 w 873245"/>
                <a:gd name="connsiteY0" fmla="*/ 0 h 6817489"/>
                <a:gd name="connsiteX1" fmla="*/ 873245 w 873245"/>
                <a:gd name="connsiteY1" fmla="*/ 1764376 h 6817489"/>
                <a:gd name="connsiteX2" fmla="*/ 11574 w 873245"/>
                <a:gd name="connsiteY2" fmla="*/ 6817489 h 6817489"/>
                <a:gd name="connsiteX3" fmla="*/ 0 w 873245"/>
                <a:gd name="connsiteY3" fmla="*/ 0 h 6817489"/>
                <a:gd name="connsiteX0" fmla="*/ 0 w 1047870"/>
                <a:gd name="connsiteY0" fmla="*/ 0 h 6817489"/>
                <a:gd name="connsiteX1" fmla="*/ 1047870 w 1047870"/>
                <a:gd name="connsiteY1" fmla="*/ 1770726 h 6817489"/>
                <a:gd name="connsiteX2" fmla="*/ 11574 w 1047870"/>
                <a:gd name="connsiteY2" fmla="*/ 6817489 h 6817489"/>
                <a:gd name="connsiteX3" fmla="*/ 0 w 1047870"/>
                <a:gd name="connsiteY3" fmla="*/ 0 h 6817489"/>
                <a:gd name="connsiteX0" fmla="*/ 0 w 698013"/>
                <a:gd name="connsiteY0" fmla="*/ 0 h 6817489"/>
                <a:gd name="connsiteX1" fmla="*/ 698013 w 698013"/>
                <a:gd name="connsiteY1" fmla="*/ 2181752 h 6817489"/>
                <a:gd name="connsiteX2" fmla="*/ 11574 w 698013"/>
                <a:gd name="connsiteY2" fmla="*/ 6817489 h 6817489"/>
                <a:gd name="connsiteX3" fmla="*/ 0 w 698013"/>
                <a:gd name="connsiteY3" fmla="*/ 0 h 6817489"/>
                <a:gd name="connsiteX0" fmla="*/ 0 w 1039919"/>
                <a:gd name="connsiteY0" fmla="*/ 0 h 6817489"/>
                <a:gd name="connsiteX1" fmla="*/ 1039919 w 1039919"/>
                <a:gd name="connsiteY1" fmla="*/ 1762823 h 6817489"/>
                <a:gd name="connsiteX2" fmla="*/ 11574 w 1039919"/>
                <a:gd name="connsiteY2" fmla="*/ 6817489 h 6817489"/>
                <a:gd name="connsiteX3" fmla="*/ 0 w 1039919"/>
                <a:gd name="connsiteY3" fmla="*/ 0 h 6817489"/>
                <a:gd name="connsiteX0" fmla="*/ 0 w 823788"/>
                <a:gd name="connsiteY0" fmla="*/ 0 h 6817489"/>
                <a:gd name="connsiteX1" fmla="*/ 823788 w 823788"/>
                <a:gd name="connsiteY1" fmla="*/ 1820668 h 6817489"/>
                <a:gd name="connsiteX2" fmla="*/ 11574 w 823788"/>
                <a:gd name="connsiteY2" fmla="*/ 6817489 h 6817489"/>
                <a:gd name="connsiteX3" fmla="*/ 0 w 823788"/>
                <a:gd name="connsiteY3" fmla="*/ 0 h 6817489"/>
                <a:gd name="connsiteX0" fmla="*/ 0 w 1035762"/>
                <a:gd name="connsiteY0" fmla="*/ 0 h 6817489"/>
                <a:gd name="connsiteX1" fmla="*/ 1035762 w 1035762"/>
                <a:gd name="connsiteY1" fmla="*/ 1766955 h 6817489"/>
                <a:gd name="connsiteX2" fmla="*/ 11574 w 1035762"/>
                <a:gd name="connsiteY2" fmla="*/ 6817489 h 6817489"/>
                <a:gd name="connsiteX3" fmla="*/ 0 w 1035762"/>
                <a:gd name="connsiteY3" fmla="*/ 0 h 6817489"/>
                <a:gd name="connsiteX0" fmla="*/ 0 w 1040524"/>
                <a:gd name="connsiteY0" fmla="*/ 0 h 6817489"/>
                <a:gd name="connsiteX1" fmla="*/ 1040524 w 1040524"/>
                <a:gd name="connsiteY1" fmla="*/ 1762221 h 6817489"/>
                <a:gd name="connsiteX2" fmla="*/ 11574 w 1040524"/>
                <a:gd name="connsiteY2" fmla="*/ 6817489 h 6817489"/>
                <a:gd name="connsiteX3" fmla="*/ 0 w 1040524"/>
                <a:gd name="connsiteY3" fmla="*/ 0 h 6817489"/>
                <a:gd name="connsiteX0" fmla="*/ 225 w 1040749"/>
                <a:gd name="connsiteY0" fmla="*/ 0 h 6858541"/>
                <a:gd name="connsiteX1" fmla="*/ 1040749 w 1040749"/>
                <a:gd name="connsiteY1" fmla="*/ 1762221 h 6858541"/>
                <a:gd name="connsiteX2" fmla="*/ 0 w 1040749"/>
                <a:gd name="connsiteY2" fmla="*/ 6858541 h 6858541"/>
                <a:gd name="connsiteX3" fmla="*/ 225 w 1040749"/>
                <a:gd name="connsiteY3" fmla="*/ 0 h 6858541"/>
                <a:gd name="connsiteX0" fmla="*/ 225 w 1040749"/>
                <a:gd name="connsiteY0" fmla="*/ 0 h 6835083"/>
                <a:gd name="connsiteX1" fmla="*/ 1040749 w 1040749"/>
                <a:gd name="connsiteY1" fmla="*/ 1762221 h 6835083"/>
                <a:gd name="connsiteX2" fmla="*/ 0 w 1040749"/>
                <a:gd name="connsiteY2" fmla="*/ 6835083 h 6835083"/>
                <a:gd name="connsiteX3" fmla="*/ 225 w 1040749"/>
                <a:gd name="connsiteY3" fmla="*/ 0 h 683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49" h="6835083">
                  <a:moveTo>
                    <a:pt x="225" y="0"/>
                  </a:moveTo>
                  <a:lnTo>
                    <a:pt x="1040749" y="1762221"/>
                  </a:lnTo>
                  <a:lnTo>
                    <a:pt x="0" y="6835083"/>
                  </a:lnTo>
                  <a:lnTo>
                    <a:pt x="225" y="0"/>
                  </a:lnTo>
                  <a:close/>
                </a:path>
              </a:pathLst>
            </a:custGeom>
            <a:gradFill>
              <a:gsLst>
                <a:gs pos="96000">
                  <a:schemeClr val="accent3"/>
                </a:gs>
                <a:gs pos="18000">
                  <a:schemeClr val="accent2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19436" y="-1"/>
              <a:ext cx="3260163" cy="3022037"/>
            </a:xfrm>
            <a:custGeom>
              <a:avLst/>
              <a:gdLst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85737 w 3228975"/>
                <a:gd name="connsiteY3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976437 w 3228975"/>
                <a:gd name="connsiteY3" fmla="*/ 1776413 h 3024188"/>
                <a:gd name="connsiteX4" fmla="*/ 185737 w 3228975"/>
                <a:gd name="connsiteY4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2733674 w 3228975"/>
                <a:gd name="connsiteY3" fmla="*/ 1281113 h 3024188"/>
                <a:gd name="connsiteX4" fmla="*/ 185737 w 3228975"/>
                <a:gd name="connsiteY4" fmla="*/ 0 h 3024188"/>
                <a:gd name="connsiteX0" fmla="*/ 185737 w 3181350"/>
                <a:gd name="connsiteY0" fmla="*/ 0 h 2481263"/>
                <a:gd name="connsiteX1" fmla="*/ 0 w 3181350"/>
                <a:gd name="connsiteY1" fmla="*/ 1771650 h 2481263"/>
                <a:gd name="connsiteX2" fmla="*/ 3181350 w 3181350"/>
                <a:gd name="connsiteY2" fmla="*/ 2481263 h 2481263"/>
                <a:gd name="connsiteX3" fmla="*/ 2733674 w 3181350"/>
                <a:gd name="connsiteY3" fmla="*/ 1281113 h 2481263"/>
                <a:gd name="connsiteX4" fmla="*/ 185737 w 3181350"/>
                <a:gd name="connsiteY4" fmla="*/ 0 h 24812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1113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5876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185737 w 3214688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81175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66887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7165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9070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22037"/>
                <a:gd name="connsiteX1" fmla="*/ 0 w 3252789"/>
                <a:gd name="connsiteY1" fmla="*/ 1790700 h 3022037"/>
                <a:gd name="connsiteX2" fmla="*/ 3252789 w 3252789"/>
                <a:gd name="connsiteY2" fmla="*/ 3022037 h 3022037"/>
                <a:gd name="connsiteX3" fmla="*/ 223838 w 3252789"/>
                <a:gd name="connsiteY3" fmla="*/ 0 h 3022037"/>
                <a:gd name="connsiteX0" fmla="*/ 223838 w 3260163"/>
                <a:gd name="connsiteY0" fmla="*/ 0 h 3014663"/>
                <a:gd name="connsiteX1" fmla="*/ 0 w 3260163"/>
                <a:gd name="connsiteY1" fmla="*/ 1790700 h 3014663"/>
                <a:gd name="connsiteX2" fmla="*/ 3260163 w 3260163"/>
                <a:gd name="connsiteY2" fmla="*/ 3014663 h 3014663"/>
                <a:gd name="connsiteX3" fmla="*/ 223838 w 3260163"/>
                <a:gd name="connsiteY3" fmla="*/ 0 h 3014663"/>
                <a:gd name="connsiteX0" fmla="*/ 223838 w 3260163"/>
                <a:gd name="connsiteY0" fmla="*/ 0 h 3022037"/>
                <a:gd name="connsiteX1" fmla="*/ 0 w 3260163"/>
                <a:gd name="connsiteY1" fmla="*/ 1790700 h 3022037"/>
                <a:gd name="connsiteX2" fmla="*/ 3260163 w 3260163"/>
                <a:gd name="connsiteY2" fmla="*/ 3022037 h 3022037"/>
                <a:gd name="connsiteX3" fmla="*/ 223838 w 3260163"/>
                <a:gd name="connsiteY3" fmla="*/ 0 h 302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0163" h="3022037">
                  <a:moveTo>
                    <a:pt x="223838" y="0"/>
                  </a:moveTo>
                  <a:lnTo>
                    <a:pt x="0" y="1790700"/>
                  </a:lnTo>
                  <a:lnTo>
                    <a:pt x="3260163" y="3022037"/>
                  </a:lnTo>
                  <a:lnTo>
                    <a:pt x="22383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6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43275" y="0"/>
              <a:ext cx="4337998" cy="3019426"/>
            </a:xfrm>
            <a:custGeom>
              <a:avLst/>
              <a:gdLst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28950 w 4337998"/>
                <a:gd name="connsiteY2" fmla="*/ 3019426 h 3019426"/>
                <a:gd name="connsiteX3" fmla="*/ 0 w 4337998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15303 w 4337998"/>
                <a:gd name="connsiteY2" fmla="*/ 3019426 h 3019426"/>
                <a:gd name="connsiteX3" fmla="*/ 0 w 4337998"/>
                <a:gd name="connsiteY3" fmla="*/ 0 h 301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7998" h="3019426">
                  <a:moveTo>
                    <a:pt x="0" y="0"/>
                  </a:moveTo>
                  <a:lnTo>
                    <a:pt x="4337998" y="1214438"/>
                  </a:lnTo>
                  <a:lnTo>
                    <a:pt x="3015303" y="30194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en-US" sz="2000">
                  <a:solidFill>
                    <a:srgbClr val="FFFFFF"/>
                  </a:solidFill>
                </a:rPr>
                <a:t>s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7667625" y="1"/>
              <a:ext cx="4533261" cy="1214438"/>
            </a:xfrm>
            <a:custGeom>
              <a:avLst/>
              <a:gdLst>
                <a:gd name="connsiteX0" fmla="*/ 3367088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67088 w 4524375"/>
                <a:gd name="connsiteY3" fmla="*/ 0 h 1223963"/>
                <a:gd name="connsiteX0" fmla="*/ 3352800 w 4524375"/>
                <a:gd name="connsiteY0" fmla="*/ 0 h 1233489"/>
                <a:gd name="connsiteX1" fmla="*/ 0 w 4524375"/>
                <a:gd name="connsiteY1" fmla="*/ 1233489 h 1233489"/>
                <a:gd name="connsiteX2" fmla="*/ 4524375 w 4524375"/>
                <a:gd name="connsiteY2" fmla="*/ 1081089 h 1233489"/>
                <a:gd name="connsiteX3" fmla="*/ 3352800 w 4524375"/>
                <a:gd name="connsiteY3" fmla="*/ 0 h 1233489"/>
                <a:gd name="connsiteX0" fmla="*/ 3352800 w 4524375"/>
                <a:gd name="connsiteY0" fmla="*/ 0 h 1228726"/>
                <a:gd name="connsiteX1" fmla="*/ 0 w 4524375"/>
                <a:gd name="connsiteY1" fmla="*/ 1228726 h 1228726"/>
                <a:gd name="connsiteX2" fmla="*/ 4524375 w 4524375"/>
                <a:gd name="connsiteY2" fmla="*/ 1076326 h 1228726"/>
                <a:gd name="connsiteX3" fmla="*/ 3352800 w 4524375"/>
                <a:gd name="connsiteY3" fmla="*/ 0 h 1228726"/>
                <a:gd name="connsiteX0" fmla="*/ 3357563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57563 w 4524375"/>
                <a:gd name="connsiteY3" fmla="*/ 0 h 1223963"/>
                <a:gd name="connsiteX0" fmla="*/ 3371851 w 4538663"/>
                <a:gd name="connsiteY0" fmla="*/ 0 h 1219200"/>
                <a:gd name="connsiteX1" fmla="*/ 0 w 4538663"/>
                <a:gd name="connsiteY1" fmla="*/ 1219200 h 1219200"/>
                <a:gd name="connsiteX2" fmla="*/ 4538663 w 4538663"/>
                <a:gd name="connsiteY2" fmla="*/ 1071563 h 1219200"/>
                <a:gd name="connsiteX3" fmla="*/ 3371851 w 4538663"/>
                <a:gd name="connsiteY3" fmla="*/ 0 h 1219200"/>
                <a:gd name="connsiteX0" fmla="*/ 3243264 w 4410076"/>
                <a:gd name="connsiteY0" fmla="*/ 0 h 1071563"/>
                <a:gd name="connsiteX1" fmla="*/ 0 w 4410076"/>
                <a:gd name="connsiteY1" fmla="*/ 1033463 h 1071563"/>
                <a:gd name="connsiteX2" fmla="*/ 4410076 w 4410076"/>
                <a:gd name="connsiteY2" fmla="*/ 1071563 h 1071563"/>
                <a:gd name="connsiteX3" fmla="*/ 3243264 w 4410076"/>
                <a:gd name="connsiteY3" fmla="*/ 0 h 1071563"/>
                <a:gd name="connsiteX0" fmla="*/ 3352801 w 4519613"/>
                <a:gd name="connsiteY0" fmla="*/ 0 h 1214438"/>
                <a:gd name="connsiteX1" fmla="*/ 0 w 4519613"/>
                <a:gd name="connsiteY1" fmla="*/ 1214438 h 1214438"/>
                <a:gd name="connsiteX2" fmla="*/ 4519613 w 4519613"/>
                <a:gd name="connsiteY2" fmla="*/ 1071563 h 1214438"/>
                <a:gd name="connsiteX3" fmla="*/ 3352801 w 4519613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71563 h 1214438"/>
                <a:gd name="connsiteX3" fmla="*/ 3352801 w 4533261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98859 h 1214438"/>
                <a:gd name="connsiteX3" fmla="*/ 3352801 w 4533261"/>
                <a:gd name="connsiteY3" fmla="*/ 0 h 121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3261" h="1214438">
                  <a:moveTo>
                    <a:pt x="3352801" y="0"/>
                  </a:moveTo>
                  <a:lnTo>
                    <a:pt x="0" y="1214438"/>
                  </a:lnTo>
                  <a:lnTo>
                    <a:pt x="4533261" y="1098859"/>
                  </a:lnTo>
                  <a:lnTo>
                    <a:pt x="335280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015664" y="1"/>
              <a:ext cx="1176841" cy="1098080"/>
            </a:xfrm>
            <a:custGeom>
              <a:avLst/>
              <a:gdLst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6299"/>
                <a:gd name="connsiteY0" fmla="*/ 0 h 1085850"/>
                <a:gd name="connsiteX1" fmla="*/ 1176299 w 1176299"/>
                <a:gd name="connsiteY1" fmla="*/ 1085850 h 1085850"/>
                <a:gd name="connsiteX2" fmla="*/ 1171575 w 1176299"/>
                <a:gd name="connsiteY2" fmla="*/ 0 h 1085850"/>
                <a:gd name="connsiteX3" fmla="*/ 0 w 1176299"/>
                <a:gd name="connsiteY3" fmla="*/ 0 h 1085850"/>
                <a:gd name="connsiteX0" fmla="*/ 0 w 1181344"/>
                <a:gd name="connsiteY0" fmla="*/ 0 h 1085850"/>
                <a:gd name="connsiteX1" fmla="*/ 1176299 w 1181344"/>
                <a:gd name="connsiteY1" fmla="*/ 1085850 h 1085850"/>
                <a:gd name="connsiteX2" fmla="*/ 1181138 w 1181344"/>
                <a:gd name="connsiteY2" fmla="*/ 0 h 1085850"/>
                <a:gd name="connsiteX3" fmla="*/ 0 w 1181344"/>
                <a:gd name="connsiteY3" fmla="*/ 0 h 1085850"/>
                <a:gd name="connsiteX0" fmla="*/ 0 w 1181586"/>
                <a:gd name="connsiteY0" fmla="*/ 0 h 1081088"/>
                <a:gd name="connsiteX1" fmla="*/ 1181080 w 1181586"/>
                <a:gd name="connsiteY1" fmla="*/ 1081088 h 1081088"/>
                <a:gd name="connsiteX2" fmla="*/ 1181138 w 1181586"/>
                <a:gd name="connsiteY2" fmla="*/ 0 h 1081088"/>
                <a:gd name="connsiteX3" fmla="*/ 0 w 1181586"/>
                <a:gd name="connsiteY3" fmla="*/ 0 h 1081088"/>
                <a:gd name="connsiteX0" fmla="*/ 0 w 1181586"/>
                <a:gd name="connsiteY0" fmla="*/ 0 h 1070785"/>
                <a:gd name="connsiteX1" fmla="*/ 1181080 w 1181586"/>
                <a:gd name="connsiteY1" fmla="*/ 1070785 h 1070785"/>
                <a:gd name="connsiteX2" fmla="*/ 1181138 w 1181586"/>
                <a:gd name="connsiteY2" fmla="*/ 0 h 1070785"/>
                <a:gd name="connsiteX3" fmla="*/ 0 w 1181586"/>
                <a:gd name="connsiteY3" fmla="*/ 0 h 1070785"/>
                <a:gd name="connsiteX0" fmla="*/ 0 w 1181152"/>
                <a:gd name="connsiteY0" fmla="*/ 0 h 593113"/>
                <a:gd name="connsiteX1" fmla="*/ 1057755 w 1181152"/>
                <a:gd name="connsiteY1" fmla="*/ 593113 h 593113"/>
                <a:gd name="connsiteX2" fmla="*/ 1181138 w 1181152"/>
                <a:gd name="connsiteY2" fmla="*/ 0 h 593113"/>
                <a:gd name="connsiteX3" fmla="*/ 0 w 1181152"/>
                <a:gd name="connsiteY3" fmla="*/ 0 h 593113"/>
                <a:gd name="connsiteX0" fmla="*/ 0 w 1181586"/>
                <a:gd name="connsiteY0" fmla="*/ 0 h 1098080"/>
                <a:gd name="connsiteX1" fmla="*/ 1181081 w 1181586"/>
                <a:gd name="connsiteY1" fmla="*/ 1098080 h 1098080"/>
                <a:gd name="connsiteX2" fmla="*/ 1181138 w 1181586"/>
                <a:gd name="connsiteY2" fmla="*/ 0 h 1098080"/>
                <a:gd name="connsiteX3" fmla="*/ 0 w 1181586"/>
                <a:gd name="connsiteY3" fmla="*/ 0 h 10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586" h="1098080">
                  <a:moveTo>
                    <a:pt x="0" y="0"/>
                  </a:moveTo>
                  <a:lnTo>
                    <a:pt x="1181081" y="1098080"/>
                  </a:lnTo>
                  <a:cubicBezTo>
                    <a:pt x="1179506" y="736130"/>
                    <a:pt x="1182713" y="361950"/>
                    <a:pt x="118113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959906" y="1057275"/>
              <a:ext cx="1232552" cy="3276600"/>
            </a:xfrm>
            <a:custGeom>
              <a:avLst/>
              <a:gdLst>
                <a:gd name="connsiteX0" fmla="*/ 1171575 w 1176337"/>
                <a:gd name="connsiteY0" fmla="*/ 0 h 3267075"/>
                <a:gd name="connsiteX1" fmla="*/ 0 w 1176337"/>
                <a:gd name="connsiteY1" fmla="*/ 2762250 h 3267075"/>
                <a:gd name="connsiteX2" fmla="*/ 1176337 w 1176337"/>
                <a:gd name="connsiteY2" fmla="*/ 3267075 h 3267075"/>
                <a:gd name="connsiteX3" fmla="*/ 1171575 w 1176337"/>
                <a:gd name="connsiteY3" fmla="*/ 0 h 3267075"/>
                <a:gd name="connsiteX0" fmla="*/ 1176337 w 1176795"/>
                <a:gd name="connsiteY0" fmla="*/ 0 h 3276600"/>
                <a:gd name="connsiteX1" fmla="*/ 0 w 1176795"/>
                <a:gd name="connsiteY1" fmla="*/ 2771775 h 3276600"/>
                <a:gd name="connsiteX2" fmla="*/ 1176337 w 1176795"/>
                <a:gd name="connsiteY2" fmla="*/ 3276600 h 3276600"/>
                <a:gd name="connsiteX3" fmla="*/ 1176337 w 1176795"/>
                <a:gd name="connsiteY3" fmla="*/ 0 h 3276600"/>
                <a:gd name="connsiteX0" fmla="*/ 1209791 w 1210249"/>
                <a:gd name="connsiteY0" fmla="*/ 0 h 3276600"/>
                <a:gd name="connsiteX1" fmla="*/ 0 w 1210249"/>
                <a:gd name="connsiteY1" fmla="*/ 2771775 h 3276600"/>
                <a:gd name="connsiteX2" fmla="*/ 1209791 w 1210249"/>
                <a:gd name="connsiteY2" fmla="*/ 3276600 h 3276600"/>
                <a:gd name="connsiteX3" fmla="*/ 1209791 w 1210249"/>
                <a:gd name="connsiteY3" fmla="*/ 0 h 3276600"/>
                <a:gd name="connsiteX0" fmla="*/ 1232094 w 1232552"/>
                <a:gd name="connsiteY0" fmla="*/ 0 h 3276600"/>
                <a:gd name="connsiteX1" fmla="*/ 0 w 1232552"/>
                <a:gd name="connsiteY1" fmla="*/ 2749472 h 3276600"/>
                <a:gd name="connsiteX2" fmla="*/ 1232094 w 1232552"/>
                <a:gd name="connsiteY2" fmla="*/ 3276600 h 3276600"/>
                <a:gd name="connsiteX3" fmla="*/ 1232094 w 1232552"/>
                <a:gd name="connsiteY3" fmla="*/ 0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552" h="3276600">
                  <a:moveTo>
                    <a:pt x="1232094" y="0"/>
                  </a:moveTo>
                  <a:lnTo>
                    <a:pt x="0" y="2749472"/>
                  </a:lnTo>
                  <a:lnTo>
                    <a:pt x="1232094" y="3276600"/>
                  </a:lnTo>
                  <a:cubicBezTo>
                    <a:pt x="1230507" y="2187575"/>
                    <a:pt x="1233681" y="1089025"/>
                    <a:pt x="1232094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366969" y="2428875"/>
              <a:ext cx="3339005" cy="2271713"/>
            </a:xfrm>
            <a:custGeom>
              <a:avLst/>
              <a:gdLst>
                <a:gd name="connsiteX0" fmla="*/ 0 w 3324225"/>
                <a:gd name="connsiteY0" fmla="*/ 590550 h 2271713"/>
                <a:gd name="connsiteX1" fmla="*/ 1343025 w 3324225"/>
                <a:gd name="connsiteY1" fmla="*/ 2271713 h 2271713"/>
                <a:gd name="connsiteX2" fmla="*/ 3324225 w 3324225"/>
                <a:gd name="connsiteY2" fmla="*/ 0 h 2271713"/>
                <a:gd name="connsiteX3" fmla="*/ 0 w 3324225"/>
                <a:gd name="connsiteY3" fmla="*/ 590550 h 2271713"/>
                <a:gd name="connsiteX0" fmla="*/ 0 w 3333750"/>
                <a:gd name="connsiteY0" fmla="*/ 585787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85787 h 2271713"/>
                <a:gd name="connsiteX0" fmla="*/ 0 w 3333750"/>
                <a:gd name="connsiteY0" fmla="*/ 591043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91043 h 2271713"/>
                <a:gd name="connsiteX0" fmla="*/ 0 w 3339005"/>
                <a:gd name="connsiteY0" fmla="*/ 591043 h 2271713"/>
                <a:gd name="connsiteX1" fmla="*/ 1357805 w 3339005"/>
                <a:gd name="connsiteY1" fmla="*/ 2271713 h 2271713"/>
                <a:gd name="connsiteX2" fmla="*/ 3339005 w 3339005"/>
                <a:gd name="connsiteY2" fmla="*/ 0 h 2271713"/>
                <a:gd name="connsiteX3" fmla="*/ 0 w 3339005"/>
                <a:gd name="connsiteY3" fmla="*/ 591043 h 227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005" h="2271713">
                  <a:moveTo>
                    <a:pt x="0" y="591043"/>
                  </a:moveTo>
                  <a:lnTo>
                    <a:pt x="1357805" y="2271713"/>
                  </a:lnTo>
                  <a:lnTo>
                    <a:pt x="3339005" y="0"/>
                  </a:lnTo>
                  <a:lnTo>
                    <a:pt x="0" y="59104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1025774" y="1761707"/>
              <a:ext cx="2098477" cy="1910094"/>
            </a:xfrm>
            <a:custGeom>
              <a:avLst/>
              <a:gdLst>
                <a:gd name="connsiteX0" fmla="*/ 2086304 w 2086304"/>
                <a:gd name="connsiteY0" fmla="*/ 0 h 1886607"/>
                <a:gd name="connsiteX1" fmla="*/ 0 w 2086304"/>
                <a:gd name="connsiteY1" fmla="*/ 15765 h 1886607"/>
                <a:gd name="connsiteX2" fmla="*/ 362607 w 2086304"/>
                <a:gd name="connsiteY2" fmla="*/ 1886607 h 1886607"/>
                <a:gd name="connsiteX3" fmla="*/ 2086304 w 2086304"/>
                <a:gd name="connsiteY3" fmla="*/ 0 h 1886607"/>
                <a:gd name="connsiteX0" fmla="*/ 2101053 w 2101053"/>
                <a:gd name="connsiteY0" fmla="*/ 0 h 1886607"/>
                <a:gd name="connsiteX1" fmla="*/ 0 w 2101053"/>
                <a:gd name="connsiteY1" fmla="*/ 1207 h 1886607"/>
                <a:gd name="connsiteX2" fmla="*/ 377356 w 2101053"/>
                <a:gd name="connsiteY2" fmla="*/ 1886607 h 1886607"/>
                <a:gd name="connsiteX3" fmla="*/ 2101053 w 2101053"/>
                <a:gd name="connsiteY3" fmla="*/ 0 h 1886607"/>
                <a:gd name="connsiteX0" fmla="*/ 2098477 w 2098477"/>
                <a:gd name="connsiteY0" fmla="*/ 8963 h 1885400"/>
                <a:gd name="connsiteX1" fmla="*/ 0 w 2098477"/>
                <a:gd name="connsiteY1" fmla="*/ 0 h 1885400"/>
                <a:gd name="connsiteX2" fmla="*/ 377356 w 2098477"/>
                <a:gd name="connsiteY2" fmla="*/ 1885400 h 1885400"/>
                <a:gd name="connsiteX3" fmla="*/ 2098477 w 2098477"/>
                <a:gd name="connsiteY3" fmla="*/ 8963 h 188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8477" h="1885400">
                  <a:moveTo>
                    <a:pt x="2098477" y="8963"/>
                  </a:moveTo>
                  <a:lnTo>
                    <a:pt x="0" y="0"/>
                  </a:lnTo>
                  <a:lnTo>
                    <a:pt x="377356" y="1885400"/>
                  </a:lnTo>
                  <a:lnTo>
                    <a:pt x="2098477" y="896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32" y="4857972"/>
              <a:ext cx="4090198" cy="2007612"/>
            </a:xfrm>
            <a:custGeom>
              <a:avLst/>
              <a:gdLst>
                <a:gd name="connsiteX0" fmla="*/ 3576398 w 4077729"/>
                <a:gd name="connsiteY0" fmla="*/ 0 h 1994733"/>
                <a:gd name="connsiteX1" fmla="*/ 4077729 w 4077729"/>
                <a:gd name="connsiteY1" fmla="*/ 1101516 h 1994733"/>
                <a:gd name="connsiteX2" fmla="*/ 0 w 4077729"/>
                <a:gd name="connsiteY2" fmla="*/ 1994733 h 1994733"/>
                <a:gd name="connsiteX3" fmla="*/ 3576398 w 4077729"/>
                <a:gd name="connsiteY3" fmla="*/ 0 h 1994733"/>
                <a:gd name="connsiteX0" fmla="*/ 3576398 w 4086042"/>
                <a:gd name="connsiteY0" fmla="*/ 0 h 1994733"/>
                <a:gd name="connsiteX1" fmla="*/ 4086042 w 4086042"/>
                <a:gd name="connsiteY1" fmla="*/ 1093204 h 1994733"/>
                <a:gd name="connsiteX2" fmla="*/ 0 w 4086042"/>
                <a:gd name="connsiteY2" fmla="*/ 1994733 h 1994733"/>
                <a:gd name="connsiteX3" fmla="*/ 3576398 w 4086042"/>
                <a:gd name="connsiteY3" fmla="*/ 0 h 1994733"/>
                <a:gd name="connsiteX0" fmla="*/ 3576398 w 4090198"/>
                <a:gd name="connsiteY0" fmla="*/ 0 h 1994733"/>
                <a:gd name="connsiteX1" fmla="*/ 4090198 w 4090198"/>
                <a:gd name="connsiteY1" fmla="*/ 1084892 h 1994733"/>
                <a:gd name="connsiteX2" fmla="*/ 0 w 4090198"/>
                <a:gd name="connsiteY2" fmla="*/ 1994733 h 1994733"/>
                <a:gd name="connsiteX3" fmla="*/ 3576398 w 4090198"/>
                <a:gd name="connsiteY3" fmla="*/ 0 h 1994733"/>
                <a:gd name="connsiteX0" fmla="*/ 3576398 w 4090198"/>
                <a:gd name="connsiteY0" fmla="*/ 0 h 2007612"/>
                <a:gd name="connsiteX1" fmla="*/ 4090198 w 4090198"/>
                <a:gd name="connsiteY1" fmla="*/ 1084892 h 2007612"/>
                <a:gd name="connsiteX2" fmla="*/ 0 w 4090198"/>
                <a:gd name="connsiteY2" fmla="*/ 2007612 h 2007612"/>
                <a:gd name="connsiteX3" fmla="*/ 3576398 w 4090198"/>
                <a:gd name="connsiteY3" fmla="*/ 0 h 20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0198" h="2007612">
                  <a:moveTo>
                    <a:pt x="3576398" y="0"/>
                  </a:moveTo>
                  <a:lnTo>
                    <a:pt x="4090198" y="1084892"/>
                  </a:lnTo>
                  <a:lnTo>
                    <a:pt x="0" y="2007612"/>
                  </a:lnTo>
                  <a:lnTo>
                    <a:pt x="357639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-6301" y="5938309"/>
              <a:ext cx="4092304" cy="924304"/>
            </a:xfrm>
            <a:custGeom>
              <a:avLst/>
              <a:gdLst>
                <a:gd name="connsiteX0" fmla="*/ 4074199 w 4074199"/>
                <a:gd name="connsiteY0" fmla="*/ 0 h 907339"/>
                <a:gd name="connsiteX1" fmla="*/ 3357507 w 4074199"/>
                <a:gd name="connsiteY1" fmla="*/ 907339 h 907339"/>
                <a:gd name="connsiteX2" fmla="*/ 0 w 4074199"/>
                <a:gd name="connsiteY2" fmla="*/ 907339 h 907339"/>
                <a:gd name="connsiteX3" fmla="*/ 4074199 w 4074199"/>
                <a:gd name="connsiteY3" fmla="*/ 0 h 907339"/>
                <a:gd name="connsiteX0" fmla="*/ 4084791 w 4084791"/>
                <a:gd name="connsiteY0" fmla="*/ 0 h 907339"/>
                <a:gd name="connsiteX1" fmla="*/ 3368099 w 4084791"/>
                <a:gd name="connsiteY1" fmla="*/ 907339 h 907339"/>
                <a:gd name="connsiteX2" fmla="*/ 0 w 4084791"/>
                <a:gd name="connsiteY2" fmla="*/ 907339 h 907339"/>
                <a:gd name="connsiteX3" fmla="*/ 4084791 w 4084791"/>
                <a:gd name="connsiteY3" fmla="*/ 0 h 907339"/>
                <a:gd name="connsiteX0" fmla="*/ 4100031 w 4100031"/>
                <a:gd name="connsiteY0" fmla="*/ 0 h 907339"/>
                <a:gd name="connsiteX1" fmla="*/ 3368099 w 4100031"/>
                <a:gd name="connsiteY1" fmla="*/ 907339 h 907339"/>
                <a:gd name="connsiteX2" fmla="*/ 0 w 4100031"/>
                <a:gd name="connsiteY2" fmla="*/ 907339 h 907339"/>
                <a:gd name="connsiteX3" fmla="*/ 4100031 w 4100031"/>
                <a:gd name="connsiteY3" fmla="*/ 0 h 907339"/>
                <a:gd name="connsiteX0" fmla="*/ 4102607 w 4102607"/>
                <a:gd name="connsiteY0" fmla="*/ 0 h 907339"/>
                <a:gd name="connsiteX1" fmla="*/ 3370675 w 4102607"/>
                <a:gd name="connsiteY1" fmla="*/ 907339 h 907339"/>
                <a:gd name="connsiteX2" fmla="*/ 0 w 4102607"/>
                <a:gd name="connsiteY2" fmla="*/ 857464 h 907339"/>
                <a:gd name="connsiteX3" fmla="*/ 4102607 w 4102607"/>
                <a:gd name="connsiteY3" fmla="*/ 0 h 907339"/>
                <a:gd name="connsiteX0" fmla="*/ 4097455 w 4097455"/>
                <a:gd name="connsiteY0" fmla="*/ 0 h 907339"/>
                <a:gd name="connsiteX1" fmla="*/ 3365523 w 4097455"/>
                <a:gd name="connsiteY1" fmla="*/ 907339 h 907339"/>
                <a:gd name="connsiteX2" fmla="*/ 0 w 4097455"/>
                <a:gd name="connsiteY2" fmla="*/ 859958 h 907339"/>
                <a:gd name="connsiteX3" fmla="*/ 4097455 w 4097455"/>
                <a:gd name="connsiteY3" fmla="*/ 0 h 907339"/>
                <a:gd name="connsiteX0" fmla="*/ 4097455 w 4097455"/>
                <a:gd name="connsiteY0" fmla="*/ 0 h 862451"/>
                <a:gd name="connsiteX1" fmla="*/ 3411887 w 4097455"/>
                <a:gd name="connsiteY1" fmla="*/ 862451 h 862451"/>
                <a:gd name="connsiteX2" fmla="*/ 0 w 4097455"/>
                <a:gd name="connsiteY2" fmla="*/ 859958 h 862451"/>
                <a:gd name="connsiteX3" fmla="*/ 4097455 w 4097455"/>
                <a:gd name="connsiteY3" fmla="*/ 0 h 862451"/>
                <a:gd name="connsiteX0" fmla="*/ 4089728 w 4089728"/>
                <a:gd name="connsiteY0" fmla="*/ 0 h 892377"/>
                <a:gd name="connsiteX1" fmla="*/ 3411887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92377"/>
                <a:gd name="connsiteX1" fmla="*/ 3424766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89884"/>
                <a:gd name="connsiteX1" fmla="*/ 3360372 w 4089728"/>
                <a:gd name="connsiteY1" fmla="*/ 889884 h 889884"/>
                <a:gd name="connsiteX2" fmla="*/ 0 w 4089728"/>
                <a:gd name="connsiteY2" fmla="*/ 889884 h 889884"/>
                <a:gd name="connsiteX3" fmla="*/ 4089728 w 4089728"/>
                <a:gd name="connsiteY3" fmla="*/ 0 h 889884"/>
                <a:gd name="connsiteX0" fmla="*/ 4079425 w 4079425"/>
                <a:gd name="connsiteY0" fmla="*/ 0 h 889884"/>
                <a:gd name="connsiteX1" fmla="*/ 3350069 w 4079425"/>
                <a:gd name="connsiteY1" fmla="*/ 889884 h 889884"/>
                <a:gd name="connsiteX2" fmla="*/ 0 w 4079425"/>
                <a:gd name="connsiteY2" fmla="*/ 882403 h 889884"/>
                <a:gd name="connsiteX3" fmla="*/ 4079425 w 4079425"/>
                <a:gd name="connsiteY3" fmla="*/ 0 h 889884"/>
                <a:gd name="connsiteX0" fmla="*/ 4082000 w 4082000"/>
                <a:gd name="connsiteY0" fmla="*/ 0 h 889884"/>
                <a:gd name="connsiteX1" fmla="*/ 3352644 w 4082000"/>
                <a:gd name="connsiteY1" fmla="*/ 889884 h 889884"/>
                <a:gd name="connsiteX2" fmla="*/ 0 w 4082000"/>
                <a:gd name="connsiteY2" fmla="*/ 882403 h 889884"/>
                <a:gd name="connsiteX3" fmla="*/ 4082000 w 4082000"/>
                <a:gd name="connsiteY3" fmla="*/ 0 h 889884"/>
                <a:gd name="connsiteX0" fmla="*/ 4087152 w 4087152"/>
                <a:gd name="connsiteY0" fmla="*/ 0 h 1007091"/>
                <a:gd name="connsiteX1" fmla="*/ 3357796 w 4087152"/>
                <a:gd name="connsiteY1" fmla="*/ 889884 h 1007091"/>
                <a:gd name="connsiteX2" fmla="*/ 0 w 4087152"/>
                <a:gd name="connsiteY2" fmla="*/ 1007091 h 1007091"/>
                <a:gd name="connsiteX3" fmla="*/ 4087152 w 4087152"/>
                <a:gd name="connsiteY3" fmla="*/ 0 h 1007091"/>
                <a:gd name="connsiteX0" fmla="*/ 4092304 w 4092304"/>
                <a:gd name="connsiteY0" fmla="*/ 0 h 894872"/>
                <a:gd name="connsiteX1" fmla="*/ 3362948 w 4092304"/>
                <a:gd name="connsiteY1" fmla="*/ 889884 h 894872"/>
                <a:gd name="connsiteX2" fmla="*/ 0 w 4092304"/>
                <a:gd name="connsiteY2" fmla="*/ 894872 h 894872"/>
                <a:gd name="connsiteX3" fmla="*/ 4092304 w 4092304"/>
                <a:gd name="connsiteY3" fmla="*/ 0 h 89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2304" h="894872">
                  <a:moveTo>
                    <a:pt x="4092304" y="0"/>
                  </a:moveTo>
                  <a:lnTo>
                    <a:pt x="3362948" y="889884"/>
                  </a:lnTo>
                  <a:lnTo>
                    <a:pt x="0" y="894872"/>
                  </a:lnTo>
                  <a:lnTo>
                    <a:pt x="409230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02443" y="4914459"/>
              <a:ext cx="547228" cy="151811"/>
            </a:xfrm>
            <a:custGeom>
              <a:avLst/>
              <a:gdLst>
                <a:gd name="connsiteX0" fmla="*/ 0 w 547228"/>
                <a:gd name="connsiteY0" fmla="*/ 0 h 151811"/>
                <a:gd name="connsiteX1" fmla="*/ 547228 w 547228"/>
                <a:gd name="connsiteY1" fmla="*/ 70610 h 151811"/>
                <a:gd name="connsiteX2" fmla="*/ 526045 w 547228"/>
                <a:gd name="connsiteY2" fmla="*/ 151811 h 15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228" h="151811">
                  <a:moveTo>
                    <a:pt x="0" y="0"/>
                  </a:moveTo>
                  <a:lnTo>
                    <a:pt x="547228" y="70610"/>
                  </a:lnTo>
                  <a:lnTo>
                    <a:pt x="526045" y="151811"/>
                  </a:lnTo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317876" y="5936217"/>
              <a:ext cx="5416584" cy="930949"/>
            </a:xfrm>
            <a:custGeom>
              <a:avLst/>
              <a:gdLst>
                <a:gd name="connsiteX0" fmla="*/ 683287 w 5365819"/>
                <a:gd name="connsiteY0" fmla="*/ 0 h 914400"/>
                <a:gd name="connsiteX1" fmla="*/ 5365819 w 5365819"/>
                <a:gd name="connsiteY1" fmla="*/ 904351 h 914400"/>
                <a:gd name="connsiteX2" fmla="*/ 0 w 5365819"/>
                <a:gd name="connsiteY2" fmla="*/ 914400 h 914400"/>
                <a:gd name="connsiteX3" fmla="*/ 683287 w 5365819"/>
                <a:gd name="connsiteY3" fmla="*/ 0 h 914400"/>
                <a:gd name="connsiteX0" fmla="*/ 711531 w 5394063"/>
                <a:gd name="connsiteY0" fmla="*/ 0 h 917930"/>
                <a:gd name="connsiteX1" fmla="*/ 5394063 w 5394063"/>
                <a:gd name="connsiteY1" fmla="*/ 904351 h 917930"/>
                <a:gd name="connsiteX2" fmla="*/ 0 w 5394063"/>
                <a:gd name="connsiteY2" fmla="*/ 917930 h 917930"/>
                <a:gd name="connsiteX3" fmla="*/ 711531 w 5394063"/>
                <a:gd name="connsiteY3" fmla="*/ 0 h 917930"/>
                <a:gd name="connsiteX0" fmla="*/ 725653 w 5394063"/>
                <a:gd name="connsiteY0" fmla="*/ 0 h 910869"/>
                <a:gd name="connsiteX1" fmla="*/ 5394063 w 5394063"/>
                <a:gd name="connsiteY1" fmla="*/ 897290 h 910869"/>
                <a:gd name="connsiteX2" fmla="*/ 0 w 5394063"/>
                <a:gd name="connsiteY2" fmla="*/ 910869 h 910869"/>
                <a:gd name="connsiteX3" fmla="*/ 725653 w 5394063"/>
                <a:gd name="connsiteY3" fmla="*/ 0 h 910869"/>
                <a:gd name="connsiteX0" fmla="*/ 725653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5653 w 5376410"/>
                <a:gd name="connsiteY3" fmla="*/ 0 h 910869"/>
                <a:gd name="connsiteX0" fmla="*/ 783842 w 5376410"/>
                <a:gd name="connsiteY0" fmla="*/ 0 h 765396"/>
                <a:gd name="connsiteX1" fmla="*/ 5376410 w 5376410"/>
                <a:gd name="connsiteY1" fmla="*/ 762408 h 765396"/>
                <a:gd name="connsiteX2" fmla="*/ 0 w 5376410"/>
                <a:gd name="connsiteY2" fmla="*/ 765396 h 765396"/>
                <a:gd name="connsiteX3" fmla="*/ 783842 w 5376410"/>
                <a:gd name="connsiteY3" fmla="*/ 0 h 765396"/>
                <a:gd name="connsiteX0" fmla="*/ 729810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9810 w 5376410"/>
                <a:gd name="connsiteY3" fmla="*/ 0 h 910869"/>
                <a:gd name="connsiteX0" fmla="*/ 71457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4570 w 5376410"/>
                <a:gd name="connsiteY3" fmla="*/ 0 h 918489"/>
                <a:gd name="connsiteX0" fmla="*/ 809820 w 5376410"/>
                <a:gd name="connsiteY0" fmla="*/ 0 h 758469"/>
                <a:gd name="connsiteX1" fmla="*/ 5376410 w 5376410"/>
                <a:gd name="connsiteY1" fmla="*/ 755481 h 758469"/>
                <a:gd name="connsiteX2" fmla="*/ 0 w 5376410"/>
                <a:gd name="connsiteY2" fmla="*/ 758469 h 758469"/>
                <a:gd name="connsiteX3" fmla="*/ 809820 w 5376410"/>
                <a:gd name="connsiteY3" fmla="*/ 0 h 758469"/>
                <a:gd name="connsiteX0" fmla="*/ 71076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0760 w 5376410"/>
                <a:gd name="connsiteY3" fmla="*/ 0 h 918489"/>
                <a:gd name="connsiteX0" fmla="*/ 722190 w 5376410"/>
                <a:gd name="connsiteY0" fmla="*/ 0 h 914679"/>
                <a:gd name="connsiteX1" fmla="*/ 5376410 w 5376410"/>
                <a:gd name="connsiteY1" fmla="*/ 911691 h 914679"/>
                <a:gd name="connsiteX2" fmla="*/ 0 w 5376410"/>
                <a:gd name="connsiteY2" fmla="*/ 914679 h 914679"/>
                <a:gd name="connsiteX3" fmla="*/ 722190 w 5376410"/>
                <a:gd name="connsiteY3" fmla="*/ 0 h 914679"/>
                <a:gd name="connsiteX0" fmla="*/ 735069 w 5389289"/>
                <a:gd name="connsiteY0" fmla="*/ 0 h 912104"/>
                <a:gd name="connsiteX1" fmla="*/ 5389289 w 5389289"/>
                <a:gd name="connsiteY1" fmla="*/ 911691 h 912104"/>
                <a:gd name="connsiteX2" fmla="*/ 0 w 5389289"/>
                <a:gd name="connsiteY2" fmla="*/ 912104 h 912104"/>
                <a:gd name="connsiteX3" fmla="*/ 735069 w 5389289"/>
                <a:gd name="connsiteY3" fmla="*/ 0 h 912104"/>
                <a:gd name="connsiteX0" fmla="*/ 735069 w 5389289"/>
                <a:gd name="connsiteY0" fmla="*/ 0 h 925339"/>
                <a:gd name="connsiteX1" fmla="*/ 5389289 w 5389289"/>
                <a:gd name="connsiteY1" fmla="*/ 925339 h 925339"/>
                <a:gd name="connsiteX2" fmla="*/ 0 w 5389289"/>
                <a:gd name="connsiteY2" fmla="*/ 912104 h 925339"/>
                <a:gd name="connsiteX3" fmla="*/ 735069 w 5389289"/>
                <a:gd name="connsiteY3" fmla="*/ 0 h 925339"/>
                <a:gd name="connsiteX0" fmla="*/ 762364 w 5416584"/>
                <a:gd name="connsiteY0" fmla="*/ 0 h 939400"/>
                <a:gd name="connsiteX1" fmla="*/ 5416584 w 5416584"/>
                <a:gd name="connsiteY1" fmla="*/ 925339 h 939400"/>
                <a:gd name="connsiteX2" fmla="*/ 0 w 5416584"/>
                <a:gd name="connsiteY2" fmla="*/ 939400 h 939400"/>
                <a:gd name="connsiteX3" fmla="*/ 762364 w 5416584"/>
                <a:gd name="connsiteY3" fmla="*/ 0 h 939400"/>
                <a:gd name="connsiteX0" fmla="*/ 762364 w 5416584"/>
                <a:gd name="connsiteY0" fmla="*/ 0 h 945010"/>
                <a:gd name="connsiteX1" fmla="*/ 5416584 w 5416584"/>
                <a:gd name="connsiteY1" fmla="*/ 930949 h 945010"/>
                <a:gd name="connsiteX2" fmla="*/ 0 w 5416584"/>
                <a:gd name="connsiteY2" fmla="*/ 945010 h 945010"/>
                <a:gd name="connsiteX3" fmla="*/ 762364 w 5416584"/>
                <a:gd name="connsiteY3" fmla="*/ 0 h 945010"/>
                <a:gd name="connsiteX0" fmla="*/ 762364 w 5416584"/>
                <a:gd name="connsiteY0" fmla="*/ 0 h 930949"/>
                <a:gd name="connsiteX1" fmla="*/ 5416584 w 5416584"/>
                <a:gd name="connsiteY1" fmla="*/ 930949 h 930949"/>
                <a:gd name="connsiteX2" fmla="*/ 0 w 5416584"/>
                <a:gd name="connsiteY2" fmla="*/ 921156 h 930949"/>
                <a:gd name="connsiteX3" fmla="*/ 762364 w 5416584"/>
                <a:gd name="connsiteY3" fmla="*/ 0 h 9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6584" h="930949">
                  <a:moveTo>
                    <a:pt x="762364" y="0"/>
                  </a:moveTo>
                  <a:lnTo>
                    <a:pt x="5416584" y="930949"/>
                  </a:lnTo>
                  <a:lnTo>
                    <a:pt x="0" y="921156"/>
                  </a:lnTo>
                  <a:lnTo>
                    <a:pt x="76236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10990536" y="3785435"/>
              <a:ext cx="1209457" cy="3091509"/>
            </a:xfrm>
            <a:custGeom>
              <a:avLst/>
              <a:gdLst>
                <a:gd name="connsiteX0" fmla="*/ 0 w 1182718"/>
                <a:gd name="connsiteY0" fmla="*/ 0 h 3032701"/>
                <a:gd name="connsiteX1" fmla="*/ 497800 w 1182718"/>
                <a:gd name="connsiteY1" fmla="*/ 3032701 h 3032701"/>
                <a:gd name="connsiteX2" fmla="*/ 1182718 w 1182718"/>
                <a:gd name="connsiteY2" fmla="*/ 515453 h 3032701"/>
                <a:gd name="connsiteX3" fmla="*/ 0 w 1182718"/>
                <a:gd name="connsiteY3" fmla="*/ 0 h 3032701"/>
                <a:gd name="connsiteX0" fmla="*/ 0 w 1179187"/>
                <a:gd name="connsiteY0" fmla="*/ 0 h 3029170"/>
                <a:gd name="connsiteX1" fmla="*/ 494269 w 1179187"/>
                <a:gd name="connsiteY1" fmla="*/ 3029170 h 3029170"/>
                <a:gd name="connsiteX2" fmla="*/ 1179187 w 1179187"/>
                <a:gd name="connsiteY2" fmla="*/ 511922 h 3029170"/>
                <a:gd name="connsiteX3" fmla="*/ 0 w 1179187"/>
                <a:gd name="connsiteY3" fmla="*/ 0 h 3029170"/>
                <a:gd name="connsiteX0" fmla="*/ 0 w 1179187"/>
                <a:gd name="connsiteY0" fmla="*/ 0 h 3039761"/>
                <a:gd name="connsiteX1" fmla="*/ 483677 w 1179187"/>
                <a:gd name="connsiteY1" fmla="*/ 3039761 h 3039761"/>
                <a:gd name="connsiteX2" fmla="*/ 1179187 w 1179187"/>
                <a:gd name="connsiteY2" fmla="*/ 511922 h 3039761"/>
                <a:gd name="connsiteX3" fmla="*/ 0 w 1179187"/>
                <a:gd name="connsiteY3" fmla="*/ 0 h 3039761"/>
                <a:gd name="connsiteX0" fmla="*/ 0 w 1190407"/>
                <a:gd name="connsiteY0" fmla="*/ 0 h 3039761"/>
                <a:gd name="connsiteX1" fmla="*/ 494897 w 1190407"/>
                <a:gd name="connsiteY1" fmla="*/ 3039761 h 3039761"/>
                <a:gd name="connsiteX2" fmla="*/ 1190407 w 1190407"/>
                <a:gd name="connsiteY2" fmla="*/ 511922 h 3039761"/>
                <a:gd name="connsiteX3" fmla="*/ 0 w 1190407"/>
                <a:gd name="connsiteY3" fmla="*/ 0 h 3039761"/>
                <a:gd name="connsiteX0" fmla="*/ 0 w 1203107"/>
                <a:gd name="connsiteY0" fmla="*/ 0 h 3065161"/>
                <a:gd name="connsiteX1" fmla="*/ 507597 w 1203107"/>
                <a:gd name="connsiteY1" fmla="*/ 3065161 h 3065161"/>
                <a:gd name="connsiteX2" fmla="*/ 1203107 w 1203107"/>
                <a:gd name="connsiteY2" fmla="*/ 537322 h 3065161"/>
                <a:gd name="connsiteX3" fmla="*/ 0 w 1203107"/>
                <a:gd name="connsiteY3" fmla="*/ 0 h 3065161"/>
                <a:gd name="connsiteX0" fmla="*/ 0 w 1209457"/>
                <a:gd name="connsiteY0" fmla="*/ 0 h 3065161"/>
                <a:gd name="connsiteX1" fmla="*/ 507597 w 1209457"/>
                <a:gd name="connsiteY1" fmla="*/ 3065161 h 3065161"/>
                <a:gd name="connsiteX2" fmla="*/ 1209457 w 1209457"/>
                <a:gd name="connsiteY2" fmla="*/ 543672 h 3065161"/>
                <a:gd name="connsiteX3" fmla="*/ 0 w 1209457"/>
                <a:gd name="connsiteY3" fmla="*/ 0 h 3065161"/>
                <a:gd name="connsiteX0" fmla="*/ 0 w 1215807"/>
                <a:gd name="connsiteY0" fmla="*/ 0 h 3065161"/>
                <a:gd name="connsiteX1" fmla="*/ 507597 w 1215807"/>
                <a:gd name="connsiteY1" fmla="*/ 3065161 h 3065161"/>
                <a:gd name="connsiteX2" fmla="*/ 1215807 w 1215807"/>
                <a:gd name="connsiteY2" fmla="*/ 537322 h 3065161"/>
                <a:gd name="connsiteX3" fmla="*/ 0 w 1215807"/>
                <a:gd name="connsiteY3" fmla="*/ 0 h 3065161"/>
                <a:gd name="connsiteX0" fmla="*/ 0 w 1209457"/>
                <a:gd name="connsiteY0" fmla="*/ 0 h 3077861"/>
                <a:gd name="connsiteX1" fmla="*/ 501247 w 1209457"/>
                <a:gd name="connsiteY1" fmla="*/ 3077861 h 3077861"/>
                <a:gd name="connsiteX2" fmla="*/ 1209457 w 1209457"/>
                <a:gd name="connsiteY2" fmla="*/ 550022 h 3077861"/>
                <a:gd name="connsiteX3" fmla="*/ 0 w 1209457"/>
                <a:gd name="connsiteY3" fmla="*/ 0 h 3077861"/>
                <a:gd name="connsiteX0" fmla="*/ 0 w 1209457"/>
                <a:gd name="connsiteY0" fmla="*/ 0 h 3091509"/>
                <a:gd name="connsiteX1" fmla="*/ 501247 w 1209457"/>
                <a:gd name="connsiteY1" fmla="*/ 3091509 h 3091509"/>
                <a:gd name="connsiteX2" fmla="*/ 1209457 w 1209457"/>
                <a:gd name="connsiteY2" fmla="*/ 550022 h 3091509"/>
                <a:gd name="connsiteX3" fmla="*/ 0 w 1209457"/>
                <a:gd name="connsiteY3" fmla="*/ 0 h 309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457" h="3091509">
                  <a:moveTo>
                    <a:pt x="0" y="0"/>
                  </a:moveTo>
                  <a:lnTo>
                    <a:pt x="501247" y="3091509"/>
                  </a:lnTo>
                  <a:lnTo>
                    <a:pt x="1209457" y="55002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488254" y="4321334"/>
              <a:ext cx="708319" cy="2552078"/>
            </a:xfrm>
            <a:custGeom>
              <a:avLst/>
              <a:gdLst>
                <a:gd name="connsiteX0" fmla="*/ 691978 w 697728"/>
                <a:gd name="connsiteY0" fmla="*/ 0 h 2520778"/>
                <a:gd name="connsiteX1" fmla="*/ 0 w 697728"/>
                <a:gd name="connsiteY1" fmla="*/ 2520778 h 2520778"/>
                <a:gd name="connsiteX2" fmla="*/ 695509 w 697728"/>
                <a:gd name="connsiteY2" fmla="*/ 2517248 h 2520778"/>
                <a:gd name="connsiteX3" fmla="*/ 691978 w 697728"/>
                <a:gd name="connsiteY3" fmla="*/ 0 h 2520778"/>
                <a:gd name="connsiteX0" fmla="*/ 691978 w 697728"/>
                <a:gd name="connsiteY0" fmla="*/ 0 h 2531370"/>
                <a:gd name="connsiteX1" fmla="*/ 0 w 697728"/>
                <a:gd name="connsiteY1" fmla="*/ 2531370 h 2531370"/>
                <a:gd name="connsiteX2" fmla="*/ 695509 w 697728"/>
                <a:gd name="connsiteY2" fmla="*/ 2517248 h 2531370"/>
                <a:gd name="connsiteX3" fmla="*/ 691978 w 697728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9039 w 704789"/>
                <a:gd name="connsiteY0" fmla="*/ 0 h 2541962"/>
                <a:gd name="connsiteX1" fmla="*/ 0 w 704789"/>
                <a:gd name="connsiteY1" fmla="*/ 2541962 h 2541962"/>
                <a:gd name="connsiteX2" fmla="*/ 702570 w 704789"/>
                <a:gd name="connsiteY2" fmla="*/ 2538431 h 2541962"/>
                <a:gd name="connsiteX3" fmla="*/ 699039 w 704789"/>
                <a:gd name="connsiteY3" fmla="*/ 0 h 2541962"/>
                <a:gd name="connsiteX0" fmla="*/ 702569 w 708319"/>
                <a:gd name="connsiteY0" fmla="*/ 0 h 2538431"/>
                <a:gd name="connsiteX1" fmla="*/ 0 w 708319"/>
                <a:gd name="connsiteY1" fmla="*/ 2538431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667264 w 673014"/>
                <a:gd name="connsiteY0" fmla="*/ 0 h 2538431"/>
                <a:gd name="connsiteX1" fmla="*/ 0 w 673014"/>
                <a:gd name="connsiteY1" fmla="*/ 2252460 h 2538431"/>
                <a:gd name="connsiteX2" fmla="*/ 670795 w 673014"/>
                <a:gd name="connsiteY2" fmla="*/ 2538431 h 2538431"/>
                <a:gd name="connsiteX3" fmla="*/ 667264 w 673014"/>
                <a:gd name="connsiteY3" fmla="*/ 0 h 2538431"/>
                <a:gd name="connsiteX0" fmla="*/ 702569 w 708319"/>
                <a:gd name="connsiteY0" fmla="*/ 0 h 2541961"/>
                <a:gd name="connsiteX1" fmla="*/ 0 w 708319"/>
                <a:gd name="connsiteY1" fmla="*/ 2541961 h 2541961"/>
                <a:gd name="connsiteX2" fmla="*/ 706100 w 708319"/>
                <a:gd name="connsiteY2" fmla="*/ 2538431 h 2541961"/>
                <a:gd name="connsiteX3" fmla="*/ 702569 w 708319"/>
                <a:gd name="connsiteY3" fmla="*/ 0 h 2541961"/>
                <a:gd name="connsiteX0" fmla="*/ 702569 w 708319"/>
                <a:gd name="connsiteY0" fmla="*/ 0 h 2538431"/>
                <a:gd name="connsiteX1" fmla="*/ 0 w 708319"/>
                <a:gd name="connsiteY1" fmla="*/ 2534900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702569 w 708319"/>
                <a:gd name="connsiteY0" fmla="*/ 0 h 2548548"/>
                <a:gd name="connsiteX1" fmla="*/ 0 w 708319"/>
                <a:gd name="connsiteY1" fmla="*/ 2548548 h 2548548"/>
                <a:gd name="connsiteX2" fmla="*/ 706100 w 708319"/>
                <a:gd name="connsiteY2" fmla="*/ 2538431 h 2548548"/>
                <a:gd name="connsiteX3" fmla="*/ 702569 w 708319"/>
                <a:gd name="connsiteY3" fmla="*/ 0 h 2548548"/>
                <a:gd name="connsiteX0" fmla="*/ 702569 w 704906"/>
                <a:gd name="connsiteY0" fmla="*/ 0 h 2548548"/>
                <a:gd name="connsiteX1" fmla="*/ 0 w 704906"/>
                <a:gd name="connsiteY1" fmla="*/ 2548548 h 2548548"/>
                <a:gd name="connsiteX2" fmla="*/ 692452 w 704906"/>
                <a:gd name="connsiteY2" fmla="*/ 2538431 h 2548548"/>
                <a:gd name="connsiteX3" fmla="*/ 702569 w 704906"/>
                <a:gd name="connsiteY3" fmla="*/ 0 h 2548548"/>
                <a:gd name="connsiteX0" fmla="*/ 702569 w 708319"/>
                <a:gd name="connsiteY0" fmla="*/ 0 h 2565726"/>
                <a:gd name="connsiteX1" fmla="*/ 0 w 708319"/>
                <a:gd name="connsiteY1" fmla="*/ 2548548 h 2565726"/>
                <a:gd name="connsiteX2" fmla="*/ 706100 w 708319"/>
                <a:gd name="connsiteY2" fmla="*/ 2565726 h 2565726"/>
                <a:gd name="connsiteX3" fmla="*/ 702569 w 708319"/>
                <a:gd name="connsiteY3" fmla="*/ 0 h 2565726"/>
                <a:gd name="connsiteX0" fmla="*/ 702569 w 708319"/>
                <a:gd name="connsiteY0" fmla="*/ 0 h 2552078"/>
                <a:gd name="connsiteX1" fmla="*/ 0 w 708319"/>
                <a:gd name="connsiteY1" fmla="*/ 2548548 h 2552078"/>
                <a:gd name="connsiteX2" fmla="*/ 706100 w 708319"/>
                <a:gd name="connsiteY2" fmla="*/ 2552078 h 2552078"/>
                <a:gd name="connsiteX3" fmla="*/ 702569 w 708319"/>
                <a:gd name="connsiteY3" fmla="*/ 0 h 255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319" h="2552078">
                  <a:moveTo>
                    <a:pt x="702569" y="0"/>
                  </a:moveTo>
                  <a:lnTo>
                    <a:pt x="0" y="2548548"/>
                  </a:lnTo>
                  <a:lnTo>
                    <a:pt x="706100" y="2552078"/>
                  </a:lnTo>
                  <a:cubicBezTo>
                    <a:pt x="708454" y="1710642"/>
                    <a:pt x="710807" y="834375"/>
                    <a:pt x="702569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8745794" y="2426110"/>
              <a:ext cx="2263877" cy="4424516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877" h="4424516">
                  <a:moveTo>
                    <a:pt x="958645" y="0"/>
                  </a:moveTo>
                  <a:lnTo>
                    <a:pt x="2263877" y="1393722"/>
                  </a:lnTo>
                  <a:lnTo>
                    <a:pt x="0" y="4424516"/>
                  </a:lnTo>
                  <a:lnTo>
                    <a:pt x="95864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-1" y="-1"/>
              <a:ext cx="3153403" cy="1773715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53403" h="1773715">
                  <a:moveTo>
                    <a:pt x="0" y="0"/>
                  </a:moveTo>
                  <a:lnTo>
                    <a:pt x="1036790" y="1773715"/>
                  </a:lnTo>
                  <a:lnTo>
                    <a:pt x="3153403" y="17711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-9845" y="-7221"/>
              <a:ext cx="3120462" cy="1793286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  <a:gd name="connsiteX0" fmla="*/ 0 w 3081965"/>
                <a:gd name="connsiteY0" fmla="*/ 0 h 1775900"/>
                <a:gd name="connsiteX1" fmla="*/ 1036790 w 3081965"/>
                <a:gd name="connsiteY1" fmla="*/ 1773715 h 1775900"/>
                <a:gd name="connsiteX2" fmla="*/ 3081965 w 3081965"/>
                <a:gd name="connsiteY2" fmla="*/ 1775900 h 1775900"/>
                <a:gd name="connsiteX3" fmla="*/ 0 w 3081965"/>
                <a:gd name="connsiteY3" fmla="*/ 0 h 1775900"/>
                <a:gd name="connsiteX0" fmla="*/ 0 w 3086728"/>
                <a:gd name="connsiteY0" fmla="*/ 0 h 1775900"/>
                <a:gd name="connsiteX1" fmla="*/ 1036790 w 3086728"/>
                <a:gd name="connsiteY1" fmla="*/ 1773715 h 1775900"/>
                <a:gd name="connsiteX2" fmla="*/ 3086728 w 3086728"/>
                <a:gd name="connsiteY2" fmla="*/ 1775900 h 1775900"/>
                <a:gd name="connsiteX3" fmla="*/ 0 w 3086728"/>
                <a:gd name="connsiteY3" fmla="*/ 0 h 1775900"/>
                <a:gd name="connsiteX0" fmla="*/ 0 w 3091491"/>
                <a:gd name="connsiteY0" fmla="*/ 0 h 1799713"/>
                <a:gd name="connsiteX1" fmla="*/ 1036790 w 3091491"/>
                <a:gd name="connsiteY1" fmla="*/ 1773715 h 1799713"/>
                <a:gd name="connsiteX2" fmla="*/ 3091491 w 3091491"/>
                <a:gd name="connsiteY2" fmla="*/ 1799713 h 1799713"/>
                <a:gd name="connsiteX3" fmla="*/ 0 w 3091491"/>
                <a:gd name="connsiteY3" fmla="*/ 0 h 1799713"/>
                <a:gd name="connsiteX0" fmla="*/ 0 w 3120066"/>
                <a:gd name="connsiteY0" fmla="*/ 0 h 1799713"/>
                <a:gd name="connsiteX1" fmla="*/ 103679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20066"/>
                <a:gd name="connsiteY0" fmla="*/ 0 h 1799713"/>
                <a:gd name="connsiteX1" fmla="*/ 101973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33714"/>
                <a:gd name="connsiteY0" fmla="*/ 0 h 1799713"/>
                <a:gd name="connsiteX1" fmla="*/ 1033378 w 3133714"/>
                <a:gd name="connsiteY1" fmla="*/ 1773715 h 1799713"/>
                <a:gd name="connsiteX2" fmla="*/ 3133714 w 3133714"/>
                <a:gd name="connsiteY2" fmla="*/ 1799713 h 1799713"/>
                <a:gd name="connsiteX3" fmla="*/ 0 w 3133714"/>
                <a:gd name="connsiteY3" fmla="*/ 0 h 1799713"/>
                <a:gd name="connsiteX0" fmla="*/ 0 w 3140538"/>
                <a:gd name="connsiteY0" fmla="*/ 0 h 1799713"/>
                <a:gd name="connsiteX1" fmla="*/ 1040202 w 3140538"/>
                <a:gd name="connsiteY1" fmla="*/ 1773715 h 1799713"/>
                <a:gd name="connsiteX2" fmla="*/ 3140538 w 3140538"/>
                <a:gd name="connsiteY2" fmla="*/ 1799713 h 1799713"/>
                <a:gd name="connsiteX3" fmla="*/ 0 w 3140538"/>
                <a:gd name="connsiteY3" fmla="*/ 0 h 1799713"/>
                <a:gd name="connsiteX0" fmla="*/ 0 w 3126890"/>
                <a:gd name="connsiteY0" fmla="*/ 0 h 1786065"/>
                <a:gd name="connsiteX1" fmla="*/ 1040202 w 3126890"/>
                <a:gd name="connsiteY1" fmla="*/ 1773715 h 1786065"/>
                <a:gd name="connsiteX2" fmla="*/ 3126890 w 3126890"/>
                <a:gd name="connsiteY2" fmla="*/ 1786065 h 1786065"/>
                <a:gd name="connsiteX3" fmla="*/ 0 w 3126890"/>
                <a:gd name="connsiteY3" fmla="*/ 0 h 1786065"/>
                <a:gd name="connsiteX0" fmla="*/ 0 w 3113242"/>
                <a:gd name="connsiteY0" fmla="*/ 0 h 1782653"/>
                <a:gd name="connsiteX1" fmla="*/ 1026554 w 3113242"/>
                <a:gd name="connsiteY1" fmla="*/ 1770303 h 1782653"/>
                <a:gd name="connsiteX2" fmla="*/ 3113242 w 3113242"/>
                <a:gd name="connsiteY2" fmla="*/ 1782653 h 1782653"/>
                <a:gd name="connsiteX3" fmla="*/ 0 w 3113242"/>
                <a:gd name="connsiteY3" fmla="*/ 0 h 1782653"/>
                <a:gd name="connsiteX0" fmla="*/ 0 w 3123478"/>
                <a:gd name="connsiteY0" fmla="*/ 0 h 1782653"/>
                <a:gd name="connsiteX1" fmla="*/ 1036790 w 3123478"/>
                <a:gd name="connsiteY1" fmla="*/ 1770303 h 1782653"/>
                <a:gd name="connsiteX2" fmla="*/ 3123478 w 3123478"/>
                <a:gd name="connsiteY2" fmla="*/ 1782653 h 1782653"/>
                <a:gd name="connsiteX3" fmla="*/ 0 w 3123478"/>
                <a:gd name="connsiteY3" fmla="*/ 0 h 1782653"/>
                <a:gd name="connsiteX0" fmla="*/ 0 w 3109830"/>
                <a:gd name="connsiteY0" fmla="*/ 0 h 1782653"/>
                <a:gd name="connsiteX1" fmla="*/ 1036790 w 3109830"/>
                <a:gd name="connsiteY1" fmla="*/ 1770303 h 1782653"/>
                <a:gd name="connsiteX2" fmla="*/ 3109830 w 3109830"/>
                <a:gd name="connsiteY2" fmla="*/ 1782653 h 1782653"/>
                <a:gd name="connsiteX3" fmla="*/ 0 w 3109830"/>
                <a:gd name="connsiteY3" fmla="*/ 0 h 1782653"/>
                <a:gd name="connsiteX0" fmla="*/ 0 w 3120462"/>
                <a:gd name="connsiteY0" fmla="*/ 0 h 1793286"/>
                <a:gd name="connsiteX1" fmla="*/ 1047422 w 3120462"/>
                <a:gd name="connsiteY1" fmla="*/ 1780936 h 1793286"/>
                <a:gd name="connsiteX2" fmla="*/ 3120462 w 3120462"/>
                <a:gd name="connsiteY2" fmla="*/ 1793286 h 1793286"/>
                <a:gd name="connsiteX3" fmla="*/ 0 w 3120462"/>
                <a:gd name="connsiteY3" fmla="*/ 0 h 179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0462" h="1793286">
                  <a:moveTo>
                    <a:pt x="0" y="0"/>
                  </a:moveTo>
                  <a:lnTo>
                    <a:pt x="1047422" y="1780936"/>
                  </a:lnTo>
                  <a:lnTo>
                    <a:pt x="3120462" y="179328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2000">
                  <a:schemeClr val="accent3"/>
                </a:gs>
                <a:gs pos="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-3295" y="1769807"/>
              <a:ext cx="1407341" cy="5098422"/>
            </a:xfrm>
            <a:custGeom>
              <a:avLst/>
              <a:gdLst>
                <a:gd name="connsiteX0" fmla="*/ 1026488 w 1398147"/>
                <a:gd name="connsiteY0" fmla="*/ 0 h 5073445"/>
                <a:gd name="connsiteX1" fmla="*/ 1398147 w 1398147"/>
                <a:gd name="connsiteY1" fmla="*/ 1875995 h 5073445"/>
                <a:gd name="connsiteX2" fmla="*/ 0 w 1398147"/>
                <a:gd name="connsiteY2" fmla="*/ 5073445 h 5073445"/>
                <a:gd name="connsiteX3" fmla="*/ 1026488 w 1398147"/>
                <a:gd name="connsiteY3" fmla="*/ 0 h 5073445"/>
                <a:gd name="connsiteX0" fmla="*/ 1032388 w 1398147"/>
                <a:gd name="connsiteY0" fmla="*/ 0 h 5055747"/>
                <a:gd name="connsiteX1" fmla="*/ 1398147 w 1398147"/>
                <a:gd name="connsiteY1" fmla="*/ 1858297 h 5055747"/>
                <a:gd name="connsiteX2" fmla="*/ 0 w 1398147"/>
                <a:gd name="connsiteY2" fmla="*/ 5055747 h 5055747"/>
                <a:gd name="connsiteX3" fmla="*/ 1032388 w 1398147"/>
                <a:gd name="connsiteY3" fmla="*/ 0 h 5055747"/>
                <a:gd name="connsiteX0" fmla="*/ 1032388 w 1398147"/>
                <a:gd name="connsiteY0" fmla="*/ 0 h 5061646"/>
                <a:gd name="connsiteX1" fmla="*/ 1398147 w 1398147"/>
                <a:gd name="connsiteY1" fmla="*/ 1864196 h 5061646"/>
                <a:gd name="connsiteX2" fmla="*/ 0 w 1398147"/>
                <a:gd name="connsiteY2" fmla="*/ 5061646 h 5061646"/>
                <a:gd name="connsiteX3" fmla="*/ 1032388 w 1398147"/>
                <a:gd name="connsiteY3" fmla="*/ 0 h 5061646"/>
                <a:gd name="connsiteX0" fmla="*/ 1032388 w 1398147"/>
                <a:gd name="connsiteY0" fmla="*/ 0 h 5079344"/>
                <a:gd name="connsiteX1" fmla="*/ 1398147 w 1398147"/>
                <a:gd name="connsiteY1" fmla="*/ 1881894 h 5079344"/>
                <a:gd name="connsiteX2" fmla="*/ 0 w 1398147"/>
                <a:gd name="connsiteY2" fmla="*/ 5079344 h 5079344"/>
                <a:gd name="connsiteX3" fmla="*/ 1032388 w 1398147"/>
                <a:gd name="connsiteY3" fmla="*/ 0 h 5079344"/>
                <a:gd name="connsiteX0" fmla="*/ 1032388 w 1398147"/>
                <a:gd name="connsiteY0" fmla="*/ 0 h 5089936"/>
                <a:gd name="connsiteX1" fmla="*/ 1398147 w 1398147"/>
                <a:gd name="connsiteY1" fmla="*/ 1881894 h 5089936"/>
                <a:gd name="connsiteX2" fmla="*/ 0 w 1398147"/>
                <a:gd name="connsiteY2" fmla="*/ 5089936 h 5089936"/>
                <a:gd name="connsiteX3" fmla="*/ 1032388 w 1398147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81894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8890 w 1405209"/>
                <a:gd name="connsiteY3" fmla="*/ 5081754 h 5089936"/>
                <a:gd name="connsiteX4" fmla="*/ 1039450 w 1405209"/>
                <a:gd name="connsiteY4" fmla="*/ 0 h 5089936"/>
                <a:gd name="connsiteX0" fmla="*/ 1041582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41582 w 1407341"/>
                <a:gd name="connsiteY4" fmla="*/ 0 h 5098422"/>
                <a:gd name="connsiteX0" fmla="*/ 1034758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34758 w 1407341"/>
                <a:gd name="connsiteY4" fmla="*/ 0 h 509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341" h="5098422">
                  <a:moveTo>
                    <a:pt x="1034758" y="0"/>
                  </a:moveTo>
                  <a:lnTo>
                    <a:pt x="1407341" y="1891419"/>
                  </a:lnTo>
                  <a:lnTo>
                    <a:pt x="2132" y="5089936"/>
                  </a:lnTo>
                  <a:cubicBezTo>
                    <a:pt x="5095" y="5083774"/>
                    <a:pt x="-2244" y="5103370"/>
                    <a:pt x="719" y="5097208"/>
                  </a:cubicBezTo>
                  <a:lnTo>
                    <a:pt x="103475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8694845" y="2426110"/>
              <a:ext cx="2293341" cy="4440419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  <a:gd name="connsiteX0" fmla="*/ 958645 w 2269487"/>
                <a:gd name="connsiteY0" fmla="*/ 0 h 4424516"/>
                <a:gd name="connsiteX1" fmla="*/ 2269487 w 2269487"/>
                <a:gd name="connsiteY1" fmla="*/ 1388112 h 4424516"/>
                <a:gd name="connsiteX2" fmla="*/ 0 w 2269487"/>
                <a:gd name="connsiteY2" fmla="*/ 4424516 h 4424516"/>
                <a:gd name="connsiteX3" fmla="*/ 958645 w 2269487"/>
                <a:gd name="connsiteY3" fmla="*/ 0 h 4424516"/>
                <a:gd name="connsiteX0" fmla="*/ 982499 w 2293341"/>
                <a:gd name="connsiteY0" fmla="*/ 0 h 4440419"/>
                <a:gd name="connsiteX1" fmla="*/ 2293341 w 2293341"/>
                <a:gd name="connsiteY1" fmla="*/ 1388112 h 4440419"/>
                <a:gd name="connsiteX2" fmla="*/ 0 w 2293341"/>
                <a:gd name="connsiteY2" fmla="*/ 4440419 h 4440419"/>
                <a:gd name="connsiteX3" fmla="*/ 982499 w 2293341"/>
                <a:gd name="connsiteY3" fmla="*/ 0 h 44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341" h="4440419">
                  <a:moveTo>
                    <a:pt x="982499" y="0"/>
                  </a:moveTo>
                  <a:lnTo>
                    <a:pt x="2293341" y="1388112"/>
                  </a:lnTo>
                  <a:lnTo>
                    <a:pt x="0" y="4440419"/>
                  </a:lnTo>
                  <a:lnTo>
                    <a:pt x="98249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29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9669015" y="1066800"/>
              <a:ext cx="2530575" cy="2762250"/>
            </a:xfrm>
            <a:custGeom>
              <a:avLst/>
              <a:gdLst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309687 w 2481262"/>
                <a:gd name="connsiteY2" fmla="*/ 2762250 h 2762250"/>
                <a:gd name="connsiteX3" fmla="*/ 2481262 w 2481262"/>
                <a:gd name="connsiteY3" fmla="*/ 0 h 2762250"/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292857 w 2481262"/>
                <a:gd name="connsiteY2" fmla="*/ 2762250 h 2762250"/>
                <a:gd name="connsiteX3" fmla="*/ 2481262 w 2481262"/>
                <a:gd name="connsiteY3" fmla="*/ 0 h 2762250"/>
                <a:gd name="connsiteX0" fmla="*/ 2509311 w 2509311"/>
                <a:gd name="connsiteY0" fmla="*/ 0 h 2762250"/>
                <a:gd name="connsiteX1" fmla="*/ 0 w 2509311"/>
                <a:gd name="connsiteY1" fmla="*/ 1354771 h 2762250"/>
                <a:gd name="connsiteX2" fmla="*/ 1320906 w 2509311"/>
                <a:gd name="connsiteY2" fmla="*/ 2762250 h 2762250"/>
                <a:gd name="connsiteX3" fmla="*/ 2509311 w 2509311"/>
                <a:gd name="connsiteY3" fmla="*/ 0 h 2762250"/>
                <a:gd name="connsiteX0" fmla="*/ 2519943 w 2519943"/>
                <a:gd name="connsiteY0" fmla="*/ 0 h 2762250"/>
                <a:gd name="connsiteX1" fmla="*/ 0 w 2519943"/>
                <a:gd name="connsiteY1" fmla="*/ 1354771 h 2762250"/>
                <a:gd name="connsiteX2" fmla="*/ 1320906 w 2519943"/>
                <a:gd name="connsiteY2" fmla="*/ 2762250 h 2762250"/>
                <a:gd name="connsiteX3" fmla="*/ 2519943 w 2519943"/>
                <a:gd name="connsiteY3" fmla="*/ 0 h 2762250"/>
                <a:gd name="connsiteX0" fmla="*/ 2530575 w 2530575"/>
                <a:gd name="connsiteY0" fmla="*/ 0 h 2762250"/>
                <a:gd name="connsiteX1" fmla="*/ 0 w 2530575"/>
                <a:gd name="connsiteY1" fmla="*/ 1354771 h 2762250"/>
                <a:gd name="connsiteX2" fmla="*/ 1320906 w 2530575"/>
                <a:gd name="connsiteY2" fmla="*/ 2762250 h 2762250"/>
                <a:gd name="connsiteX3" fmla="*/ 2530575 w 2530575"/>
                <a:gd name="connsiteY3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0575" h="2762250">
                  <a:moveTo>
                    <a:pt x="2530575" y="0"/>
                  </a:moveTo>
                  <a:lnTo>
                    <a:pt x="0" y="1354771"/>
                  </a:lnTo>
                  <a:lnTo>
                    <a:pt x="1320906" y="2762250"/>
                  </a:lnTo>
                  <a:lnTo>
                    <a:pt x="253057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17358" y="-5316"/>
              <a:ext cx="4354033" cy="1222744"/>
            </a:xfrm>
            <a:custGeom>
              <a:avLst/>
              <a:gdLst>
                <a:gd name="connsiteX0" fmla="*/ 0 w 4354033"/>
                <a:gd name="connsiteY0" fmla="*/ 0 h 1217428"/>
                <a:gd name="connsiteX1" fmla="*/ 3067493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54033"/>
                <a:gd name="connsiteY0" fmla="*/ 0 h 1217428"/>
                <a:gd name="connsiteX1" fmla="*/ 3088758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75298"/>
                <a:gd name="connsiteY0" fmla="*/ 0 h 1217428"/>
                <a:gd name="connsiteX1" fmla="*/ 3088758 w 4375298"/>
                <a:gd name="connsiteY1" fmla="*/ 10632 h 1217428"/>
                <a:gd name="connsiteX2" fmla="*/ 4375298 w 4375298"/>
                <a:gd name="connsiteY2" fmla="*/ 1217428 h 1217428"/>
                <a:gd name="connsiteX3" fmla="*/ 0 w 4375298"/>
                <a:gd name="connsiteY3" fmla="*/ 0 h 1217428"/>
                <a:gd name="connsiteX0" fmla="*/ 0 w 4364666"/>
                <a:gd name="connsiteY0" fmla="*/ 0 h 1217428"/>
                <a:gd name="connsiteX1" fmla="*/ 3088758 w 4364666"/>
                <a:gd name="connsiteY1" fmla="*/ 10632 h 1217428"/>
                <a:gd name="connsiteX2" fmla="*/ 4364666 w 4364666"/>
                <a:gd name="connsiteY2" fmla="*/ 1217428 h 1217428"/>
                <a:gd name="connsiteX3" fmla="*/ 0 w 4364666"/>
                <a:gd name="connsiteY3" fmla="*/ 0 h 1217428"/>
                <a:gd name="connsiteX0" fmla="*/ 0 w 4354033"/>
                <a:gd name="connsiteY0" fmla="*/ 0 h 1222744"/>
                <a:gd name="connsiteX1" fmla="*/ 3088758 w 4354033"/>
                <a:gd name="connsiteY1" fmla="*/ 10632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  <a:gd name="connsiteX0" fmla="*/ 0 w 4354033"/>
                <a:gd name="connsiteY0" fmla="*/ 5317 h 1228061"/>
                <a:gd name="connsiteX1" fmla="*/ 3083442 w 4354033"/>
                <a:gd name="connsiteY1" fmla="*/ 0 h 1228061"/>
                <a:gd name="connsiteX2" fmla="*/ 4354033 w 4354033"/>
                <a:gd name="connsiteY2" fmla="*/ 1228061 h 1228061"/>
                <a:gd name="connsiteX3" fmla="*/ 0 w 4354033"/>
                <a:gd name="connsiteY3" fmla="*/ 5317 h 1228061"/>
                <a:gd name="connsiteX0" fmla="*/ 0 w 4354033"/>
                <a:gd name="connsiteY0" fmla="*/ 0 h 1222744"/>
                <a:gd name="connsiteX1" fmla="*/ 3094074 w 4354033"/>
                <a:gd name="connsiteY1" fmla="*/ 5315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4033" h="1222744">
                  <a:moveTo>
                    <a:pt x="0" y="0"/>
                  </a:moveTo>
                  <a:lnTo>
                    <a:pt x="3094074" y="5315"/>
                  </a:lnTo>
                  <a:lnTo>
                    <a:pt x="4354033" y="12227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8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>
              <a:off x="8690614" y="3782459"/>
              <a:ext cx="2818349" cy="3087424"/>
            </a:xfrm>
            <a:custGeom>
              <a:avLst/>
              <a:gdLst>
                <a:gd name="connsiteX0" fmla="*/ 2270113 w 2753791"/>
                <a:gd name="connsiteY0" fmla="*/ 0 h 3029171"/>
                <a:gd name="connsiteX1" fmla="*/ 0 w 2753791"/>
                <a:gd name="connsiteY1" fmla="*/ 3025640 h 3029171"/>
                <a:gd name="connsiteX2" fmla="*/ 2753791 w 2753791"/>
                <a:gd name="connsiteY2" fmla="*/ 3029171 h 3029171"/>
                <a:gd name="connsiteX3" fmla="*/ 2270113 w 2753791"/>
                <a:gd name="connsiteY3" fmla="*/ 0 h 3029171"/>
                <a:gd name="connsiteX0" fmla="*/ 2247810 w 2753791"/>
                <a:gd name="connsiteY0" fmla="*/ 0 h 3073776"/>
                <a:gd name="connsiteX1" fmla="*/ 0 w 2753791"/>
                <a:gd name="connsiteY1" fmla="*/ 3070245 h 3073776"/>
                <a:gd name="connsiteX2" fmla="*/ 2753791 w 2753791"/>
                <a:gd name="connsiteY2" fmla="*/ 3073776 h 3073776"/>
                <a:gd name="connsiteX3" fmla="*/ 2247810 w 2753791"/>
                <a:gd name="connsiteY3" fmla="*/ 0 h 3073776"/>
                <a:gd name="connsiteX0" fmla="*/ 2311420 w 2817401"/>
                <a:gd name="connsiteY0" fmla="*/ 0 h 3073776"/>
                <a:gd name="connsiteX1" fmla="*/ 0 w 2817401"/>
                <a:gd name="connsiteY1" fmla="*/ 3062294 h 3073776"/>
                <a:gd name="connsiteX2" fmla="*/ 2817401 w 2817401"/>
                <a:gd name="connsiteY2" fmla="*/ 3073776 h 3073776"/>
                <a:gd name="connsiteX3" fmla="*/ 2311420 w 2817401"/>
                <a:gd name="connsiteY3" fmla="*/ 0 h 3073776"/>
                <a:gd name="connsiteX0" fmla="*/ 2311420 w 2817401"/>
                <a:gd name="connsiteY0" fmla="*/ 0 h 3089589"/>
                <a:gd name="connsiteX1" fmla="*/ 0 w 2817401"/>
                <a:gd name="connsiteY1" fmla="*/ 3089589 h 3089589"/>
                <a:gd name="connsiteX2" fmla="*/ 2817401 w 2817401"/>
                <a:gd name="connsiteY2" fmla="*/ 3073776 h 3089589"/>
                <a:gd name="connsiteX3" fmla="*/ 2311420 w 2817401"/>
                <a:gd name="connsiteY3" fmla="*/ 0 h 3089589"/>
                <a:gd name="connsiteX0" fmla="*/ 2306657 w 2812638"/>
                <a:gd name="connsiteY0" fmla="*/ 0 h 3089589"/>
                <a:gd name="connsiteX1" fmla="*/ 0 w 2812638"/>
                <a:gd name="connsiteY1" fmla="*/ 3089589 h 3089589"/>
                <a:gd name="connsiteX2" fmla="*/ 2812638 w 2812638"/>
                <a:gd name="connsiteY2" fmla="*/ 3073776 h 3089589"/>
                <a:gd name="connsiteX3" fmla="*/ 2306657 w 2812638"/>
                <a:gd name="connsiteY3" fmla="*/ 0 h 3089589"/>
                <a:gd name="connsiteX0" fmla="*/ 2306657 w 2812638"/>
                <a:gd name="connsiteY0" fmla="*/ 0 h 3084826"/>
                <a:gd name="connsiteX1" fmla="*/ 0 w 2812638"/>
                <a:gd name="connsiteY1" fmla="*/ 3084826 h 3084826"/>
                <a:gd name="connsiteX2" fmla="*/ 2812638 w 2812638"/>
                <a:gd name="connsiteY2" fmla="*/ 3073776 h 3084826"/>
                <a:gd name="connsiteX3" fmla="*/ 2306657 w 2812638"/>
                <a:gd name="connsiteY3" fmla="*/ 0 h 3084826"/>
                <a:gd name="connsiteX0" fmla="*/ 2292370 w 2798351"/>
                <a:gd name="connsiteY0" fmla="*/ 0 h 3084826"/>
                <a:gd name="connsiteX1" fmla="*/ 0 w 2798351"/>
                <a:gd name="connsiteY1" fmla="*/ 3084826 h 3084826"/>
                <a:gd name="connsiteX2" fmla="*/ 2798351 w 2798351"/>
                <a:gd name="connsiteY2" fmla="*/ 3073776 h 3084826"/>
                <a:gd name="connsiteX3" fmla="*/ 2292370 w 279835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3114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311420 w 2804701"/>
                <a:gd name="connsiteY3" fmla="*/ 0 h 3084826"/>
                <a:gd name="connsiteX0" fmla="*/ 2311420 w 2804701"/>
                <a:gd name="connsiteY0" fmla="*/ 0 h 3087424"/>
                <a:gd name="connsiteX1" fmla="*/ 0 w 2804701"/>
                <a:gd name="connsiteY1" fmla="*/ 3084826 h 3087424"/>
                <a:gd name="connsiteX2" fmla="*/ 2804701 w 2804701"/>
                <a:gd name="connsiteY2" fmla="*/ 3087424 h 3087424"/>
                <a:gd name="connsiteX3" fmla="*/ 2311420 w 2804701"/>
                <a:gd name="connsiteY3" fmla="*/ 0 h 3087424"/>
                <a:gd name="connsiteX0" fmla="*/ 2311420 w 2818349"/>
                <a:gd name="connsiteY0" fmla="*/ 0 h 3087424"/>
                <a:gd name="connsiteX1" fmla="*/ 0 w 2818349"/>
                <a:gd name="connsiteY1" fmla="*/ 3084826 h 3087424"/>
                <a:gd name="connsiteX2" fmla="*/ 2818349 w 2818349"/>
                <a:gd name="connsiteY2" fmla="*/ 3087424 h 3087424"/>
                <a:gd name="connsiteX3" fmla="*/ 2311420 w 2818349"/>
                <a:gd name="connsiteY3" fmla="*/ 0 h 30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49" h="3087424">
                  <a:moveTo>
                    <a:pt x="2311420" y="0"/>
                  </a:moveTo>
                  <a:lnTo>
                    <a:pt x="0" y="3084826"/>
                  </a:lnTo>
                  <a:lnTo>
                    <a:pt x="2818349" y="3087424"/>
                  </a:lnTo>
                  <a:lnTo>
                    <a:pt x="231142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2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>
              <a:off x="7660347" y="1094096"/>
              <a:ext cx="4531653" cy="1344304"/>
            </a:xfrm>
            <a:custGeom>
              <a:avLst/>
              <a:gdLst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43113 w 4533900"/>
                <a:gd name="connsiteY2" fmla="*/ 1371600 h 1371600"/>
                <a:gd name="connsiteX3" fmla="*/ 0 w 4533900"/>
                <a:gd name="connsiteY3" fmla="*/ 142875 h 1371600"/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21848 w 4533900"/>
                <a:gd name="connsiteY2" fmla="*/ 1371600 h 1371600"/>
                <a:gd name="connsiteX3" fmla="*/ 0 w 4533900"/>
                <a:gd name="connsiteY3" fmla="*/ 142875 h 1371600"/>
                <a:gd name="connsiteX0" fmla="*/ 0 w 4544532"/>
                <a:gd name="connsiteY0" fmla="*/ 153508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53508 h 1371600"/>
                <a:gd name="connsiteX0" fmla="*/ 0 w 4544532"/>
                <a:gd name="connsiteY0" fmla="*/ 142875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42875 h 1371600"/>
                <a:gd name="connsiteX0" fmla="*/ 0 w 4536805"/>
                <a:gd name="connsiteY0" fmla="*/ 148026 h 1371600"/>
                <a:gd name="connsiteX1" fmla="*/ 4536805 w 4536805"/>
                <a:gd name="connsiteY1" fmla="*/ 0 h 1371600"/>
                <a:gd name="connsiteX2" fmla="*/ 2024753 w 4536805"/>
                <a:gd name="connsiteY2" fmla="*/ 1371600 h 1371600"/>
                <a:gd name="connsiteX3" fmla="*/ 0 w 4536805"/>
                <a:gd name="connsiteY3" fmla="*/ 148026 h 1371600"/>
                <a:gd name="connsiteX0" fmla="*/ 0 w 4531653"/>
                <a:gd name="connsiteY0" fmla="*/ 142874 h 1371600"/>
                <a:gd name="connsiteX1" fmla="*/ 4531653 w 4531653"/>
                <a:gd name="connsiteY1" fmla="*/ 0 h 1371600"/>
                <a:gd name="connsiteX2" fmla="*/ 2019601 w 4531653"/>
                <a:gd name="connsiteY2" fmla="*/ 1371600 h 1371600"/>
                <a:gd name="connsiteX3" fmla="*/ 0 w 4531653"/>
                <a:gd name="connsiteY3" fmla="*/ 142874 h 1371600"/>
                <a:gd name="connsiteX0" fmla="*/ 0 w 3944799"/>
                <a:gd name="connsiteY0" fmla="*/ 33692 h 1262418"/>
                <a:gd name="connsiteX1" fmla="*/ 3944799 w 3944799"/>
                <a:gd name="connsiteY1" fmla="*/ 0 h 1262418"/>
                <a:gd name="connsiteX2" fmla="*/ 2019601 w 3944799"/>
                <a:gd name="connsiteY2" fmla="*/ 1262418 h 1262418"/>
                <a:gd name="connsiteX3" fmla="*/ 0 w 3944799"/>
                <a:gd name="connsiteY3" fmla="*/ 33692 h 1262418"/>
                <a:gd name="connsiteX0" fmla="*/ 0 w 4531653"/>
                <a:gd name="connsiteY0" fmla="*/ 115578 h 1344304"/>
                <a:gd name="connsiteX1" fmla="*/ 4531653 w 4531653"/>
                <a:gd name="connsiteY1" fmla="*/ 0 h 1344304"/>
                <a:gd name="connsiteX2" fmla="*/ 2019601 w 4531653"/>
                <a:gd name="connsiteY2" fmla="*/ 1344304 h 1344304"/>
                <a:gd name="connsiteX3" fmla="*/ 0 w 4531653"/>
                <a:gd name="connsiteY3" fmla="*/ 115578 h 134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653" h="1344304">
                  <a:moveTo>
                    <a:pt x="0" y="115578"/>
                  </a:moveTo>
                  <a:lnTo>
                    <a:pt x="4531653" y="0"/>
                  </a:lnTo>
                  <a:lnTo>
                    <a:pt x="2019601" y="1344304"/>
                  </a:lnTo>
                  <a:lnTo>
                    <a:pt x="0" y="115578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67336" y="4700371"/>
              <a:ext cx="4645354" cy="2166557"/>
            </a:xfrm>
            <a:custGeom>
              <a:avLst/>
              <a:gdLst>
                <a:gd name="connsiteX0" fmla="*/ 0 w 4632158"/>
                <a:gd name="connsiteY0" fmla="*/ 1239253 h 2129590"/>
                <a:gd name="connsiteX1" fmla="*/ 3645569 w 4632158"/>
                <a:gd name="connsiteY1" fmla="*/ 0 h 2129590"/>
                <a:gd name="connsiteX2" fmla="*/ 4632158 w 4632158"/>
                <a:gd name="connsiteY2" fmla="*/ 2129590 h 2129590"/>
                <a:gd name="connsiteX3" fmla="*/ 0 w 4632158"/>
                <a:gd name="connsiteY3" fmla="*/ 1239253 h 2129590"/>
                <a:gd name="connsiteX0" fmla="*/ 0 w 4632158"/>
                <a:gd name="connsiteY0" fmla="*/ 1243228 h 2133565"/>
                <a:gd name="connsiteX1" fmla="*/ 3641593 w 4632158"/>
                <a:gd name="connsiteY1" fmla="*/ 0 h 2133565"/>
                <a:gd name="connsiteX2" fmla="*/ 4632158 w 4632158"/>
                <a:gd name="connsiteY2" fmla="*/ 2133565 h 2133565"/>
                <a:gd name="connsiteX3" fmla="*/ 0 w 4632158"/>
                <a:gd name="connsiteY3" fmla="*/ 1243228 h 2133565"/>
                <a:gd name="connsiteX0" fmla="*/ 0 w 4656011"/>
                <a:gd name="connsiteY0" fmla="*/ 1243228 h 2157419"/>
                <a:gd name="connsiteX1" fmla="*/ 3641593 w 4656011"/>
                <a:gd name="connsiteY1" fmla="*/ 0 h 2157419"/>
                <a:gd name="connsiteX2" fmla="*/ 4656011 w 4656011"/>
                <a:gd name="connsiteY2" fmla="*/ 2157419 h 2157419"/>
                <a:gd name="connsiteX3" fmla="*/ 0 w 4656011"/>
                <a:gd name="connsiteY3" fmla="*/ 1243228 h 2157419"/>
                <a:gd name="connsiteX0" fmla="*/ 0 w 4659987"/>
                <a:gd name="connsiteY0" fmla="*/ 1247204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47204 h 2157419"/>
                <a:gd name="connsiteX0" fmla="*/ 0 w 4667938"/>
                <a:gd name="connsiteY0" fmla="*/ 1263107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63107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59987"/>
                <a:gd name="connsiteY0" fmla="*/ 1251181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51181 h 2157419"/>
                <a:gd name="connsiteX0" fmla="*/ 0 w 4674275"/>
                <a:gd name="connsiteY0" fmla="*/ 1251181 h 2157419"/>
                <a:gd name="connsiteX1" fmla="*/ 3645569 w 4674275"/>
                <a:gd name="connsiteY1" fmla="*/ 0 h 2157419"/>
                <a:gd name="connsiteX2" fmla="*/ 4674275 w 4674275"/>
                <a:gd name="connsiteY2" fmla="*/ 2157419 h 2157419"/>
                <a:gd name="connsiteX3" fmla="*/ 0 w 4674275"/>
                <a:gd name="connsiteY3" fmla="*/ 1251181 h 2157419"/>
                <a:gd name="connsiteX0" fmla="*/ 0 w 4683800"/>
                <a:gd name="connsiteY0" fmla="*/ 1251181 h 2157419"/>
                <a:gd name="connsiteX1" fmla="*/ 3655094 w 4683800"/>
                <a:gd name="connsiteY1" fmla="*/ 0 h 2157419"/>
                <a:gd name="connsiteX2" fmla="*/ 4683800 w 4683800"/>
                <a:gd name="connsiteY2" fmla="*/ 2157419 h 2157419"/>
                <a:gd name="connsiteX3" fmla="*/ 0 w 4683800"/>
                <a:gd name="connsiteY3" fmla="*/ 1251181 h 2157419"/>
                <a:gd name="connsiteX0" fmla="*/ 0 w 4695230"/>
                <a:gd name="connsiteY0" fmla="*/ 1251181 h 2157419"/>
                <a:gd name="connsiteX1" fmla="*/ 3666524 w 4695230"/>
                <a:gd name="connsiteY1" fmla="*/ 0 h 2157419"/>
                <a:gd name="connsiteX2" fmla="*/ 4695230 w 4695230"/>
                <a:gd name="connsiteY2" fmla="*/ 2157419 h 2157419"/>
                <a:gd name="connsiteX3" fmla="*/ 0 w 4695230"/>
                <a:gd name="connsiteY3" fmla="*/ 1251181 h 2157419"/>
                <a:gd name="connsiteX0" fmla="*/ 0 w 4695230"/>
                <a:gd name="connsiteY0" fmla="*/ 1251181 h 2171067"/>
                <a:gd name="connsiteX1" fmla="*/ 3666524 w 4695230"/>
                <a:gd name="connsiteY1" fmla="*/ 0 h 2171067"/>
                <a:gd name="connsiteX2" fmla="*/ 4695230 w 4695230"/>
                <a:gd name="connsiteY2" fmla="*/ 2171067 h 2171067"/>
                <a:gd name="connsiteX3" fmla="*/ 0 w 4695230"/>
                <a:gd name="connsiteY3" fmla="*/ 1251181 h 2171067"/>
                <a:gd name="connsiteX0" fmla="*/ 0 w 4708878"/>
                <a:gd name="connsiteY0" fmla="*/ 1251181 h 2184715"/>
                <a:gd name="connsiteX1" fmla="*/ 3666524 w 4708878"/>
                <a:gd name="connsiteY1" fmla="*/ 0 h 2184715"/>
                <a:gd name="connsiteX2" fmla="*/ 4708878 w 4708878"/>
                <a:gd name="connsiteY2" fmla="*/ 2184715 h 2184715"/>
                <a:gd name="connsiteX3" fmla="*/ 0 w 4708878"/>
                <a:gd name="connsiteY3" fmla="*/ 1251181 h 2184715"/>
                <a:gd name="connsiteX0" fmla="*/ 0 w 4722526"/>
                <a:gd name="connsiteY0" fmla="*/ 1251181 h 2198363"/>
                <a:gd name="connsiteX1" fmla="*/ 3666524 w 4722526"/>
                <a:gd name="connsiteY1" fmla="*/ 0 h 2198363"/>
                <a:gd name="connsiteX2" fmla="*/ 4722526 w 4722526"/>
                <a:gd name="connsiteY2" fmla="*/ 2198363 h 2198363"/>
                <a:gd name="connsiteX3" fmla="*/ 0 w 4722526"/>
                <a:gd name="connsiteY3" fmla="*/ 1251181 h 2198363"/>
                <a:gd name="connsiteX0" fmla="*/ 0 w 4658916"/>
                <a:gd name="connsiteY0" fmla="*/ 1251181 h 2190411"/>
                <a:gd name="connsiteX1" fmla="*/ 3666524 w 4658916"/>
                <a:gd name="connsiteY1" fmla="*/ 0 h 2190411"/>
                <a:gd name="connsiteX2" fmla="*/ 4658916 w 4658916"/>
                <a:gd name="connsiteY2" fmla="*/ 2190411 h 2190411"/>
                <a:gd name="connsiteX3" fmla="*/ 0 w 4658916"/>
                <a:gd name="connsiteY3" fmla="*/ 1251181 h 2190411"/>
                <a:gd name="connsiteX0" fmla="*/ 0 w 4658916"/>
                <a:gd name="connsiteY0" fmla="*/ 1251181 h 2166557"/>
                <a:gd name="connsiteX1" fmla="*/ 3666524 w 4658916"/>
                <a:gd name="connsiteY1" fmla="*/ 0 h 2166557"/>
                <a:gd name="connsiteX2" fmla="*/ 4658916 w 4658916"/>
                <a:gd name="connsiteY2" fmla="*/ 2166557 h 2166557"/>
                <a:gd name="connsiteX3" fmla="*/ 0 w 4658916"/>
                <a:gd name="connsiteY3" fmla="*/ 1251181 h 2166557"/>
                <a:gd name="connsiteX0" fmla="*/ 0 w 4670136"/>
                <a:gd name="connsiteY0" fmla="*/ 1251181 h 2166557"/>
                <a:gd name="connsiteX1" fmla="*/ 3677744 w 4670136"/>
                <a:gd name="connsiteY1" fmla="*/ 0 h 2166557"/>
                <a:gd name="connsiteX2" fmla="*/ 4670136 w 4670136"/>
                <a:gd name="connsiteY2" fmla="*/ 2166557 h 2166557"/>
                <a:gd name="connsiteX3" fmla="*/ 0 w 4670136"/>
                <a:gd name="connsiteY3" fmla="*/ 1251181 h 2166557"/>
                <a:gd name="connsiteX0" fmla="*/ 0 w 4653306"/>
                <a:gd name="connsiteY0" fmla="*/ 1251181 h 2166557"/>
                <a:gd name="connsiteX1" fmla="*/ 3660914 w 4653306"/>
                <a:gd name="connsiteY1" fmla="*/ 0 h 2166557"/>
                <a:gd name="connsiteX2" fmla="*/ 4653306 w 4653306"/>
                <a:gd name="connsiteY2" fmla="*/ 2166557 h 2166557"/>
                <a:gd name="connsiteX3" fmla="*/ 0 w 4653306"/>
                <a:gd name="connsiteY3" fmla="*/ 1251181 h 2166557"/>
                <a:gd name="connsiteX0" fmla="*/ 0 w 4001299"/>
                <a:gd name="connsiteY0" fmla="*/ 869518 h 2166557"/>
                <a:gd name="connsiteX1" fmla="*/ 3008907 w 4001299"/>
                <a:gd name="connsiteY1" fmla="*/ 0 h 2166557"/>
                <a:gd name="connsiteX2" fmla="*/ 4001299 w 4001299"/>
                <a:gd name="connsiteY2" fmla="*/ 2166557 h 2166557"/>
                <a:gd name="connsiteX3" fmla="*/ 0 w 4001299"/>
                <a:gd name="connsiteY3" fmla="*/ 869518 h 2166557"/>
                <a:gd name="connsiteX0" fmla="*/ 0 w 4645354"/>
                <a:gd name="connsiteY0" fmla="*/ 1251181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51181 h 2166557"/>
                <a:gd name="connsiteX0" fmla="*/ 0 w 4645354"/>
                <a:gd name="connsiteY0" fmla="*/ 1243230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43230 h 21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354" h="2166557">
                  <a:moveTo>
                    <a:pt x="0" y="1243230"/>
                  </a:moveTo>
                  <a:lnTo>
                    <a:pt x="3652962" y="0"/>
                  </a:lnTo>
                  <a:lnTo>
                    <a:pt x="4645354" y="2166557"/>
                  </a:lnTo>
                  <a:lnTo>
                    <a:pt x="0" y="124323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6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541852" y="3007895"/>
              <a:ext cx="2834884" cy="2947737"/>
            </a:xfrm>
            <a:custGeom>
              <a:avLst/>
              <a:gdLst>
                <a:gd name="connsiteX0" fmla="*/ 0 w 2791326"/>
                <a:gd name="connsiteY0" fmla="*/ 1816768 h 2947737"/>
                <a:gd name="connsiteX1" fmla="*/ 493294 w 2791326"/>
                <a:gd name="connsiteY1" fmla="*/ 2947737 h 2947737"/>
                <a:gd name="connsiteX2" fmla="*/ 2791326 w 2791326"/>
                <a:gd name="connsiteY2" fmla="*/ 0 h 2947737"/>
                <a:gd name="connsiteX3" fmla="*/ 0 w 2791326"/>
                <a:gd name="connsiteY3" fmla="*/ 1816768 h 2947737"/>
                <a:gd name="connsiteX0" fmla="*/ 0 w 2799638"/>
                <a:gd name="connsiteY0" fmla="*/ 1845863 h 2947737"/>
                <a:gd name="connsiteX1" fmla="*/ 501606 w 2799638"/>
                <a:gd name="connsiteY1" fmla="*/ 2947737 h 2947737"/>
                <a:gd name="connsiteX2" fmla="*/ 2799638 w 2799638"/>
                <a:gd name="connsiteY2" fmla="*/ 0 h 2947737"/>
                <a:gd name="connsiteX3" fmla="*/ 0 w 2799638"/>
                <a:gd name="connsiteY3" fmla="*/ 1845863 h 2947737"/>
                <a:gd name="connsiteX0" fmla="*/ 0 w 2826933"/>
                <a:gd name="connsiteY0" fmla="*/ 1886806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86806 h 2947737"/>
                <a:gd name="connsiteX0" fmla="*/ 0 w 2826933"/>
                <a:gd name="connsiteY0" fmla="*/ 1859510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26933"/>
                <a:gd name="connsiteY0" fmla="*/ 1859510 h 2947737"/>
                <a:gd name="connsiteX1" fmla="*/ 52329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34884"/>
                <a:gd name="connsiteY0" fmla="*/ 1867462 h 2947737"/>
                <a:gd name="connsiteX1" fmla="*/ 531242 w 2834884"/>
                <a:gd name="connsiteY1" fmla="*/ 2947737 h 2947737"/>
                <a:gd name="connsiteX2" fmla="*/ 2834884 w 2834884"/>
                <a:gd name="connsiteY2" fmla="*/ 0 h 2947737"/>
                <a:gd name="connsiteX3" fmla="*/ 0 w 2834884"/>
                <a:gd name="connsiteY3" fmla="*/ 1867462 h 294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4884" h="2947737">
                  <a:moveTo>
                    <a:pt x="0" y="1867462"/>
                  </a:moveTo>
                  <a:lnTo>
                    <a:pt x="531242" y="2947737"/>
                  </a:lnTo>
                  <a:lnTo>
                    <a:pt x="2834884" y="0"/>
                  </a:lnTo>
                  <a:lnTo>
                    <a:pt x="0" y="1867462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  <a:noFill/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53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021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oleObject" Target="../embeddings/oleObject6.bin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tags" Target="../tags/tag6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image" Target="../media/image7.gif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vmlDrawing" Target="../drawings/vmlDrawing6.vml"/><Relationship Id="rId30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image" Target="../media/image14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image" Target="../media/image15.emf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93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33" Type="http://schemas.openxmlformats.org/officeDocument/2006/relationships/image" Target="../media/image7.gif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vmlDrawing" Target="../drawings/vmlDrawing8.v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oleObject" Target="../embeddings/oleObject8.bin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34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3" name="think-cell Slide" r:id="rId35" imgW="270" imgH="270" progId="TCLayout.ActiveDocument.1">
                  <p:embed/>
                </p:oleObj>
              </mc:Choice>
              <mc:Fallback>
                <p:oleObj name="think-cell Slide" r:id="rId3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412" y="1295400"/>
            <a:ext cx="11425236" cy="4953000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80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20" r:id="rId29"/>
    <p:sldLayoutId id="2147483721" r:id="rId30"/>
    <p:sldLayoutId id="2147483722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US" sz="20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182563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088">
          <p15:clr>
            <a:srgbClr val="F26B43"/>
          </p15:clr>
        </p15:guide>
        <p15:guide id="2" pos="3840">
          <p15:clr>
            <a:srgbClr val="F26B43"/>
          </p15:clr>
        </p15:guide>
        <p15:guide id="3" pos="2640">
          <p15:clr>
            <a:srgbClr val="F26B43"/>
          </p15:clr>
        </p15:guide>
        <p15:guide id="4" pos="1440">
          <p15:clr>
            <a:srgbClr val="F26B43"/>
          </p15:clr>
        </p15:guide>
        <p15:guide id="5" pos="240">
          <p15:clr>
            <a:srgbClr val="F26B43"/>
          </p15:clr>
        </p15:guide>
        <p15:guide id="6" pos="5040">
          <p15:clr>
            <a:srgbClr val="F26B43"/>
          </p15:clr>
        </p15:guide>
        <p15:guide id="7" pos="6240">
          <p15:clr>
            <a:srgbClr val="F26B43"/>
          </p15:clr>
        </p15:guide>
        <p15:guide id="8" pos="7440">
          <p15:clr>
            <a:srgbClr val="F26B43"/>
          </p15:clr>
        </p15:guide>
        <p15:guide id="9" orient="horz" pos="1474">
          <p15:clr>
            <a:srgbClr val="F26B43"/>
          </p15:clr>
        </p15:guide>
        <p15:guide id="10" orient="horz" pos="8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2696">
          <p15:clr>
            <a:srgbClr val="F26B43"/>
          </p15:clr>
        </p15:guide>
        <p15:guide id="13" orient="horz" pos="408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5034">
          <p15:clr>
            <a:srgbClr val="F26B43"/>
          </p15:clr>
        </p15:guide>
        <p15:guide id="16" orient="horz" pos="3312">
          <p15:clr>
            <a:srgbClr val="F26B43"/>
          </p15:clr>
        </p15:guide>
        <p15:guide id="17" orient="horz" pos="2702">
          <p15:clr>
            <a:srgbClr val="F26B43"/>
          </p15:clr>
        </p15:guide>
        <p15:guide id="18" pos="2634">
          <p15:clr>
            <a:srgbClr val="F26B43"/>
          </p15:clr>
        </p15:guide>
        <p15:guide id="19" pos="5046">
          <p15:clr>
            <a:srgbClr val="F26B43"/>
          </p15:clr>
        </p15:guide>
        <p15:guide id="20" orient="horz" pos="1468">
          <p15:clr>
            <a:srgbClr val="F26B43"/>
          </p15:clr>
        </p15:guide>
        <p15:guide id="21" orient="horz" pos="1480">
          <p15:clr>
            <a:srgbClr val="F26B43"/>
          </p15:clr>
        </p15:guide>
        <p15:guide id="22" orient="horz" pos="2706">
          <p15:clr>
            <a:srgbClr val="F26B43"/>
          </p15:clr>
        </p15:guide>
        <p15:guide id="23" pos="2648">
          <p15:clr>
            <a:srgbClr val="F26B43"/>
          </p15:clr>
        </p15:guide>
        <p15:guide id="24" orient="horz" pos="576">
          <p15:clr>
            <a:srgbClr val="FBAE4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8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9" name="think-cell Slide" r:id="rId29" imgW="270" imgH="270" progId="TCLayout.ActiveDocument.1">
                  <p:embed/>
                </p:oleObj>
              </mc:Choice>
              <mc:Fallback>
                <p:oleObj name="think-cell Slide" r:id="rId2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839" y="1653924"/>
            <a:ext cx="10356382" cy="4594475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694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2313" indent="-722313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SzPct val="100000"/>
        <a:buFontTx/>
        <a:buBlip>
          <a:blip r:embed="rId31"/>
        </a:buBlip>
        <a:defRPr lang="en-US" sz="28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987425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25253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1448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633413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088">
          <p15:clr>
            <a:srgbClr val="F26B43"/>
          </p15:clr>
        </p15:guide>
        <p15:guide id="2" pos="3840">
          <p15:clr>
            <a:srgbClr val="F26B43"/>
          </p15:clr>
        </p15:guide>
        <p15:guide id="3" pos="2640">
          <p15:clr>
            <a:srgbClr val="F26B43"/>
          </p15:clr>
        </p15:guide>
        <p15:guide id="4" pos="1440">
          <p15:clr>
            <a:srgbClr val="F26B43"/>
          </p15:clr>
        </p15:guide>
        <p15:guide id="5" pos="240">
          <p15:clr>
            <a:srgbClr val="F26B43"/>
          </p15:clr>
        </p15:guide>
        <p15:guide id="6" pos="5040">
          <p15:clr>
            <a:srgbClr val="F26B43"/>
          </p15:clr>
        </p15:guide>
        <p15:guide id="7" pos="6240">
          <p15:clr>
            <a:srgbClr val="F26B43"/>
          </p15:clr>
        </p15:guide>
        <p15:guide id="8" pos="7440">
          <p15:clr>
            <a:srgbClr val="F26B43"/>
          </p15:clr>
        </p15:guide>
        <p15:guide id="9" orient="horz" pos="1474">
          <p15:clr>
            <a:srgbClr val="F26B43"/>
          </p15:clr>
        </p15:guide>
        <p15:guide id="10" orient="horz" pos="8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2696">
          <p15:clr>
            <a:srgbClr val="F26B43"/>
          </p15:clr>
        </p15:guide>
        <p15:guide id="13" orient="horz" pos="408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5034">
          <p15:clr>
            <a:srgbClr val="F26B43"/>
          </p15:clr>
        </p15:guide>
        <p15:guide id="16" orient="horz" pos="3312">
          <p15:clr>
            <a:srgbClr val="F26B43"/>
          </p15:clr>
        </p15:guide>
        <p15:guide id="17" orient="horz" pos="2702">
          <p15:clr>
            <a:srgbClr val="F26B43"/>
          </p15:clr>
        </p15:guide>
        <p15:guide id="18" pos="2634">
          <p15:clr>
            <a:srgbClr val="F26B43"/>
          </p15:clr>
        </p15:guide>
        <p15:guide id="19" pos="5046">
          <p15:clr>
            <a:srgbClr val="F26B43"/>
          </p15:clr>
        </p15:guide>
        <p15:guide id="20" orient="horz" pos="1468">
          <p15:clr>
            <a:srgbClr val="F26B43"/>
          </p15:clr>
        </p15:guide>
        <p15:guide id="21" orient="horz" pos="1480">
          <p15:clr>
            <a:srgbClr val="F26B43"/>
          </p15:clr>
        </p15:guide>
        <p15:guide id="22" orient="horz" pos="2706">
          <p15:clr>
            <a:srgbClr val="F26B43"/>
          </p15:clr>
        </p15:guide>
        <p15:guide id="23" pos="2648">
          <p15:clr>
            <a:srgbClr val="F26B43"/>
          </p15:clr>
        </p15:guide>
        <p15:guide id="24" orient="horz" pos="576">
          <p15:clr>
            <a:srgbClr val="FBAE4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22135-sliver.jpg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457195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86541" y="54865"/>
            <a:ext cx="107927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600" kern="0">
                <a:solidFill>
                  <a:srgbClr val="FFFFFF"/>
                </a:solidFill>
                <a:cs typeface="Arial" charset="0"/>
              </a:rPr>
              <a:t>3M Engineering</a:t>
            </a:r>
          </a:p>
        </p:txBody>
      </p:sp>
      <p:pic>
        <p:nvPicPr>
          <p:cNvPr id="14" name="Picture 13" descr="3M_logo.emf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7889" y="6400801"/>
            <a:ext cx="576223" cy="292433"/>
          </a:xfrm>
          <a:prstGeom prst="rect">
            <a:avLst/>
          </a:prstGeom>
        </p:spPr>
      </p:pic>
      <p:sp>
        <p:nvSpPr>
          <p:cNvPr id="15" name="Footer Placeholder 3"/>
          <p:cNvSpPr txBox="1">
            <a:spLocks/>
          </p:cNvSpPr>
          <p:nvPr/>
        </p:nvSpPr>
        <p:spPr>
          <a:xfrm>
            <a:off x="685979" y="6574536"/>
            <a:ext cx="4573191" cy="182880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8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z="900" kern="0">
                <a:solidFill>
                  <a:srgbClr val="000000">
                    <a:lumMod val="50000"/>
                    <a:lumOff val="50000"/>
                  </a:srgbClr>
                </a:solidFill>
                <a:ea typeface="Arial" charset="0"/>
                <a:cs typeface="Arial" charset="0"/>
              </a:rPr>
              <a:t>3M Confidential.</a:t>
            </a:r>
            <a:endParaRPr lang="en-US" sz="900" kern="0" dirty="0">
              <a:solidFill>
                <a:srgbClr val="000000">
                  <a:lumMod val="50000"/>
                  <a:lumOff val="50000"/>
                </a:srgbClr>
              </a:solidFill>
              <a:ea typeface="Arial" charset="0"/>
              <a:cs typeface="Arial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273913" y="6567081"/>
            <a:ext cx="362044" cy="18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052321-C6F9-4678-99AF-88377A6A9DB1}" type="slidenum">
              <a:rPr lang="en-US" sz="1000">
                <a:solidFill>
                  <a:srgbClr val="000000">
                    <a:lumMod val="50000"/>
                    <a:lumOff val="50000"/>
                  </a:srgbClr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900" dirty="0">
              <a:solidFill>
                <a:srgbClr val="000000">
                  <a:lumMod val="50000"/>
                  <a:lumOff val="50000"/>
                </a:srgbClr>
              </a:solidFill>
              <a:latin typeface="Arial Black" pitchFamily="34" charset="0"/>
              <a:cs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923631" y="6573836"/>
            <a:ext cx="4573191" cy="183581"/>
            <a:chOff x="6949440" y="6573835"/>
            <a:chExt cx="4572000" cy="183581"/>
          </a:xfrm>
        </p:grpSpPr>
        <p:grpSp>
          <p:nvGrpSpPr>
            <p:cNvPr id="18" name="Group 8"/>
            <p:cNvGrpSpPr/>
            <p:nvPr/>
          </p:nvGrpSpPr>
          <p:grpSpPr>
            <a:xfrm>
              <a:off x="6949440" y="6574536"/>
              <a:ext cx="4572000" cy="182880"/>
              <a:chOff x="6953905" y="6574536"/>
              <a:chExt cx="4572000" cy="182880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9289053" y="6574536"/>
                <a:ext cx="1177586" cy="1828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r" defTabSz="914088">
                  <a:defRPr/>
                </a:pPr>
                <a:fld id="{947A7B7F-7420-45D2-94CB-7DFC4A377B8C}" type="datetime3">
                  <a:rPr lang="en-US" sz="900" kern="0" smtClean="0">
                    <a:solidFill>
                      <a:srgbClr val="000000">
                        <a:lumMod val="50000"/>
                        <a:lumOff val="50000"/>
                      </a:srgbClr>
                    </a:solidFill>
                    <a:cs typeface="Arial" charset="0"/>
                  </a:rPr>
                  <a:pPr algn="r" defTabSz="914088">
                    <a:defRPr/>
                  </a:pPr>
                  <a:t>6 August 2018</a:t>
                </a:fld>
                <a:endParaRPr lang="en-US" sz="900" kern="0" dirty="0">
                  <a:solidFill>
                    <a:srgbClr val="000000">
                      <a:lumMod val="50000"/>
                      <a:lumOff val="50000"/>
                    </a:srgbClr>
                  </a:solidFill>
                  <a:cs typeface="Arial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9090069" y="6589264"/>
                <a:ext cx="1163039" cy="15342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91408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" name="Footer Placeholder 3"/>
              <p:cNvSpPr txBox="1">
                <a:spLocks/>
              </p:cNvSpPr>
              <p:nvPr/>
            </p:nvSpPr>
            <p:spPr>
              <a:xfrm>
                <a:off x="6953905" y="6574536"/>
                <a:ext cx="4572000" cy="182880"/>
              </a:xfrm>
              <a:prstGeom prst="rect">
                <a:avLst/>
              </a:prstGeom>
            </p:spPr>
            <p:txBody>
              <a:bodyPr wrap="none" lIns="0" tIns="0" rIns="0" bIns="0"/>
              <a:lstStyle>
                <a:lvl1pPr>
                  <a:defRPr sz="800">
                    <a:solidFill>
                      <a:schemeClr val="bg2"/>
                    </a:solidFill>
                    <a:latin typeface="+mn-lt"/>
                  </a:defRPr>
                </a:lvl1pPr>
              </a:lstStyle>
              <a:p>
                <a:pPr algn="r" defTabSz="914088">
                  <a:tabLst>
                    <a:tab pos="798513" algn="r"/>
                  </a:tabLst>
                  <a:defRPr/>
                </a:pPr>
                <a:r>
                  <a:rPr lang="en-US" sz="900" kern="0">
                    <a:solidFill>
                      <a:srgbClr val="000000">
                        <a:lumMod val="50000"/>
                        <a:lumOff val="50000"/>
                      </a:srgbClr>
                    </a:solidFill>
                    <a:ea typeface="Arial" charset="0"/>
                    <a:cs typeface="Arial" charset="0"/>
                  </a:rPr>
                  <a:t>3M</a:t>
                </a:r>
                <a:r>
                  <a:rPr lang="en-US" sz="900" kern="0" dirty="0">
                    <a:solidFill>
                      <a:srgbClr val="000000">
                        <a:lumMod val="50000"/>
                        <a:lumOff val="50000"/>
                      </a:srgbClr>
                    </a:solidFill>
                    <a:ea typeface="Arial" charset="0"/>
                    <a:cs typeface="Arial" charset="0"/>
                  </a:rPr>
                  <a:t>. All Rights Reserved.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0151413" y="6573835"/>
              <a:ext cx="121567" cy="1532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00" kern="0">
                  <a:solidFill>
                    <a:srgbClr val="000000">
                      <a:lumMod val="50000"/>
                      <a:lumOff val="50000"/>
                    </a:srgbClr>
                  </a:solidFill>
                  <a:ea typeface="Arial" charset="0"/>
                  <a:cs typeface="Arial" charset="0"/>
                </a:rPr>
                <a:t>©</a:t>
              </a: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388949" y="3075067"/>
            <a:ext cx="1380786" cy="769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1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</p:sldLayoutIdLst>
  <p:transition>
    <p:fade/>
  </p:transition>
  <p:hf hdr="0" ft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lang="en-US" sz="3200" dirty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2pPr>
      <a:lvl3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3pPr>
      <a:lvl4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4pPr>
      <a:lvl5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9pPr>
    </p:titleStyle>
    <p:bodyStyle>
      <a:lvl1pPr marL="236538" indent="-236538" algn="l" rtl="0" eaLnBrk="1" fontAlgn="base" hangingPunct="1">
        <a:spcBef>
          <a:spcPct val="20000"/>
        </a:spcBef>
        <a:spcAft>
          <a:spcPts val="504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338138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100000"/>
        <a:buFont typeface="Arial Narrow" pitchFamily="34" charset="0"/>
        <a:buChar char="―"/>
        <a:defRPr sz="2400" i="0">
          <a:solidFill>
            <a:schemeClr val="tx1"/>
          </a:solidFill>
          <a:latin typeface="+mn-lt"/>
          <a:ea typeface="+mn-ea"/>
          <a:cs typeface="+mn-cs"/>
        </a:defRPr>
      </a:lvl2pPr>
      <a:lvl3pPr marL="738188" indent="-163513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80000"/>
        <a:buFont typeface="Arial" pitchFamily="34" charset="0"/>
        <a:buChar char="•"/>
        <a:defRPr sz="2000" i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76213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100000"/>
        <a:buFont typeface="Arial Narrow" pitchFamily="34" charset="0"/>
        <a:buChar char="–"/>
        <a:defRPr i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548640" algn="l" rtl="0" eaLnBrk="1" fontAlgn="base" hangingPunct="1">
        <a:spcBef>
          <a:spcPts val="600"/>
        </a:spcBef>
        <a:spcAft>
          <a:spcPts val="600"/>
        </a:spcAft>
        <a:buClr>
          <a:schemeClr val="bg2">
            <a:lumMod val="50000"/>
          </a:schemeClr>
        </a:buClr>
        <a:buSzPct val="80000"/>
        <a:buFont typeface="Wingdings" pitchFamily="2" charset="2"/>
        <a:buChar char="§"/>
        <a:defRPr sz="16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30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5" name="think-cell Slide" r:id="rId31" imgW="270" imgH="270" progId="TCLayout.ActiveDocument.1">
                  <p:embed/>
                </p:oleObj>
              </mc:Choice>
              <mc:Fallback>
                <p:oleObj name="think-cell Slide" r:id="rId3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839" y="1653924"/>
            <a:ext cx="10356382" cy="4594475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924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  <p:sldLayoutId id="2147483948" r:id="rId18"/>
    <p:sldLayoutId id="2147483949" r:id="rId19"/>
    <p:sldLayoutId id="2147483950" r:id="rId20"/>
    <p:sldLayoutId id="2147483951" r:id="rId21"/>
    <p:sldLayoutId id="2147483952" r:id="rId22"/>
    <p:sldLayoutId id="2147483953" r:id="rId23"/>
    <p:sldLayoutId id="2147483954" r:id="rId24"/>
    <p:sldLayoutId id="2147483955" r:id="rId25"/>
    <p:sldLayoutId id="2147483956" r:id="rId26"/>
    <p:sldLayoutId id="2147483957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2313" indent="-722313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SzPct val="100000"/>
        <a:buFontTx/>
        <a:buBlip>
          <a:blip r:embed="rId33"/>
        </a:buBlip>
        <a:defRPr lang="en-US" sz="28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987425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25253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1448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633413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088">
          <p15:clr>
            <a:srgbClr val="F26B43"/>
          </p15:clr>
        </p15:guide>
        <p15:guide id="2" pos="3840">
          <p15:clr>
            <a:srgbClr val="F26B43"/>
          </p15:clr>
        </p15:guide>
        <p15:guide id="3" pos="2640">
          <p15:clr>
            <a:srgbClr val="F26B43"/>
          </p15:clr>
        </p15:guide>
        <p15:guide id="4" pos="1440">
          <p15:clr>
            <a:srgbClr val="F26B43"/>
          </p15:clr>
        </p15:guide>
        <p15:guide id="5" pos="240">
          <p15:clr>
            <a:srgbClr val="F26B43"/>
          </p15:clr>
        </p15:guide>
        <p15:guide id="6" pos="5040">
          <p15:clr>
            <a:srgbClr val="F26B43"/>
          </p15:clr>
        </p15:guide>
        <p15:guide id="7" pos="6240">
          <p15:clr>
            <a:srgbClr val="F26B43"/>
          </p15:clr>
        </p15:guide>
        <p15:guide id="8" pos="7440">
          <p15:clr>
            <a:srgbClr val="F26B43"/>
          </p15:clr>
        </p15:guide>
        <p15:guide id="9" orient="horz" pos="1474">
          <p15:clr>
            <a:srgbClr val="F26B43"/>
          </p15:clr>
        </p15:guide>
        <p15:guide id="10" orient="horz" pos="8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2696">
          <p15:clr>
            <a:srgbClr val="F26B43"/>
          </p15:clr>
        </p15:guide>
        <p15:guide id="13" orient="horz" pos="408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5034">
          <p15:clr>
            <a:srgbClr val="F26B43"/>
          </p15:clr>
        </p15:guide>
        <p15:guide id="16" orient="horz" pos="3312">
          <p15:clr>
            <a:srgbClr val="F26B43"/>
          </p15:clr>
        </p15:guide>
        <p15:guide id="17" orient="horz" pos="2702">
          <p15:clr>
            <a:srgbClr val="F26B43"/>
          </p15:clr>
        </p15:guide>
        <p15:guide id="18" pos="2634">
          <p15:clr>
            <a:srgbClr val="F26B43"/>
          </p15:clr>
        </p15:guide>
        <p15:guide id="19" pos="5046">
          <p15:clr>
            <a:srgbClr val="F26B43"/>
          </p15:clr>
        </p15:guide>
        <p15:guide id="20" orient="horz" pos="1468">
          <p15:clr>
            <a:srgbClr val="F26B43"/>
          </p15:clr>
        </p15:guide>
        <p15:guide id="21" orient="horz" pos="1480">
          <p15:clr>
            <a:srgbClr val="F26B43"/>
          </p15:clr>
        </p15:guide>
        <p15:guide id="22" orient="horz" pos="2706">
          <p15:clr>
            <a:srgbClr val="F26B43"/>
          </p15:clr>
        </p15:guide>
        <p15:guide id="23" pos="2648">
          <p15:clr>
            <a:srgbClr val="F26B43"/>
          </p15:clr>
        </p15:guide>
        <p15:guide id="24" orient="horz" pos="576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6DBFCD-776E-4481-AD8D-0FA5CE377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048" y="2286000"/>
            <a:ext cx="9521825" cy="1051116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PELTOR 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Hygiene kit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B30EEF4-7BBC-4805-A32D-B08223F2CD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4048" y="4257741"/>
            <a:ext cx="4334256" cy="480462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2018-08-06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EDFCE1-359F-4BA2-A38D-E28D90319CA8}"/>
              </a:ext>
            </a:extLst>
          </p:cNvPr>
          <p:cNvGrpSpPr/>
          <p:nvPr/>
        </p:nvGrpSpPr>
        <p:grpSpPr>
          <a:xfrm>
            <a:off x="410135" y="342173"/>
            <a:ext cx="2987891" cy="556662"/>
            <a:chOff x="410135" y="342173"/>
            <a:chExt cx="2987891" cy="55666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2671EB3-60F3-4726-B740-C9B966F62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135" y="451748"/>
              <a:ext cx="639558" cy="33751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F2E3A3F-8744-4A80-AC38-4FDA630F0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6619" y="342173"/>
              <a:ext cx="2011407" cy="55666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FCB3133-4F6A-4031-BA3C-758B0D6D31DE}"/>
                </a:ext>
              </a:extLst>
            </p:cNvPr>
            <p:cNvCxnSpPr/>
            <p:nvPr/>
          </p:nvCxnSpPr>
          <p:spPr>
            <a:xfrm>
              <a:off x="1222928" y="451748"/>
              <a:ext cx="0" cy="36914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021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233B48-87AC-42E8-AAC7-D3834EF1D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Why should I change the hygiene kit?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C99282-BC85-4605-98E5-37A3D842B08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Avoid unsanitary fungus growth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Maintain product performance and attenuation</a:t>
            </a:r>
          </a:p>
          <a:p>
            <a:pPr marL="882650" lvl="3" indent="-342900"/>
            <a:r>
              <a:rPr lang="sv-SE" dirty="0"/>
              <a:t>Cushion material characteristics changes over time</a:t>
            </a:r>
          </a:p>
          <a:p>
            <a:pPr marL="882650" lvl="3" indent="-342900"/>
            <a:endParaRPr lang="sv-S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3C0BE3-0AF3-46D8-BCA1-02ED15CDA9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230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57D6E41-3319-4305-B971-4AA71585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How do I change the hygiene kit?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4BE6E4-EE94-4F43-92E6-C50F4E52ACD4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130" y="1331033"/>
            <a:ext cx="3894844" cy="388800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A052CC-EA5D-4627-872D-2BDA3A844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871" y="1331033"/>
            <a:ext cx="3888000" cy="388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A56283-C2E2-4373-9997-59CF12A94726}"/>
              </a:ext>
            </a:extLst>
          </p:cNvPr>
          <p:cNvSpPr txBox="1"/>
          <p:nvPr/>
        </p:nvSpPr>
        <p:spPr>
          <a:xfrm>
            <a:off x="305222" y="5373078"/>
            <a:ext cx="1142523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2000" dirty="0"/>
              <a:t>Remove the exisiting hygiene kit from your headset. Make sure that your replacement kit correspond to the old one and attach it to the headset.</a:t>
            </a:r>
          </a:p>
        </p:txBody>
      </p:sp>
    </p:spTree>
    <p:extLst>
      <p:ext uri="{BB962C8B-B14F-4D97-AF65-F5344CB8AC3E}">
        <p14:creationId xmlns:p14="http://schemas.microsoft.com/office/powerpoint/2010/main" val="124958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96B0F23-BF5F-430E-9F59-904A25C7B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How often should I change my hygiene kit?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70ACD7-2114-42B5-96F7-8A9A761C70C7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We recommend to change the hygiene kit once every six month.</a:t>
            </a:r>
          </a:p>
        </p:txBody>
      </p:sp>
    </p:spTree>
    <p:extLst>
      <p:ext uri="{BB962C8B-B14F-4D97-AF65-F5344CB8AC3E}">
        <p14:creationId xmlns:p14="http://schemas.microsoft.com/office/powerpoint/2010/main" val="106354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8661141-204B-4BDA-8FEE-0A3A7E613C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626702"/>
              </p:ext>
            </p:extLst>
          </p:nvPr>
        </p:nvGraphicFramePr>
        <p:xfrm>
          <a:off x="379413" y="384175"/>
          <a:ext cx="9792000" cy="60579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92000">
                  <a:extLst>
                    <a:ext uri="{9D8B030D-6E8A-4147-A177-3AD203B41FA5}">
                      <a16:colId xmlns:a16="http://schemas.microsoft.com/office/drawing/2014/main" val="926635503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118629930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4145898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24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/>
                        <a:t>Article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/>
                        <a:t>Hygiene kit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273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Sporttac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MT16H210F-478*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HY21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7905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ProTac lll Slim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MT13H220*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HY220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73739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WorkTunes Pro FM-radio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HRXS220*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HY220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61688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H505B for Welding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H505B-596-*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HY505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4899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Optime 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H510*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8736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Peltor KID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H510AK*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8002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Bull´s Eye 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515FB-516-*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HY51, HY51 GN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857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Bull´s Eye 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520F-440-*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65079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H31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H31*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72881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Optime 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H520*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2166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Push To Listen MT155H530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MT155H530*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HY53 PTL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26298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Optime 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H540*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09066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Bull´s Eye 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540-441-GN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HY54 GN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6064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SportTac, WS SportTac Light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MT16H21FWS5*-584GN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HY68 SV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86811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Workstyle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MT16H21FWS5*-580SV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HY68 SV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68233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91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4473605-E4CE-4711-BCFD-CF67746137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6557317"/>
              </p:ext>
            </p:extLst>
          </p:nvPr>
        </p:nvGraphicFramePr>
        <p:xfrm>
          <a:off x="379413" y="384175"/>
          <a:ext cx="9792000" cy="53111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92000">
                  <a:extLst>
                    <a:ext uri="{9D8B030D-6E8A-4147-A177-3AD203B41FA5}">
                      <a16:colId xmlns:a16="http://schemas.microsoft.com/office/drawing/2014/main" val="2633660748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3404855719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782104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24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/>
                        <a:t>Article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/>
                        <a:t>Hygiene kit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704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LiteCom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MT53H7*4*00*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HY79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43953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LiteCom Plus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MT7H7*4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HY79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75799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Tactical XP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MT1H7-*2-*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HY79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72325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Headset XP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MT53H7*WS5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HY79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56956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LiteCom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MT53H7*4410WS5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HY79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589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ProTac XP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MT15H7*WS5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HY79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8206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Alert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M2RX7*- 0*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HY79, HY81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4928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FM Radio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HTRXS7A*-0*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HY81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91276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Radio XP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HRXP7*-01 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HY81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10007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Alert XP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MRX21A2WS6*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HY81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82064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DAB+ FM radio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HRXD7A*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HY82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3609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Alert XPI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MRX21AWS6*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HY82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9094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WS LiteCom PRO lll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MT73H7*4D10N*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HY83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58702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31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FF72DDAE-7D4E-44C9-8812-74F17977BB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793909"/>
              </p:ext>
            </p:extLst>
          </p:nvPr>
        </p:nvGraphicFramePr>
        <p:xfrm>
          <a:off x="379413" y="384175"/>
          <a:ext cx="9792000" cy="23241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92000">
                  <a:extLst>
                    <a:ext uri="{9D8B030D-6E8A-4147-A177-3AD203B41FA5}">
                      <a16:colId xmlns:a16="http://schemas.microsoft.com/office/drawing/2014/main" val="3759346673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1582373073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63998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24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/>
                        <a:t>Article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/>
                        <a:t>Hygiene kit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413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X1*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HYX1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9633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X2*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HYX2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28819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X3*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HYX3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9155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X4*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HYX4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00597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X5*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HYX5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44426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7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0209_3M_PPTTemplate_v7">
  <a:themeElements>
    <a:clrScheme name="TRIFECTA 8 LtBlue_DkBlue_Pur-A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1E1E96"/>
      </a:accent2>
      <a:accent3>
        <a:srgbClr val="8228B4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ecuredBlobServlet [Read-Only]" id="{5D3FCC79-E99F-40E0-B8D9-CCE73F21DACD}" vid="{4B2627FC-C66E-44FF-B010-A64CAE55B84C}"/>
    </a:ext>
  </a:extLst>
</a:theme>
</file>

<file path=ppt/theme/theme2.xml><?xml version="1.0" encoding="utf-8"?>
<a:theme xmlns:a="http://schemas.openxmlformats.org/drawingml/2006/main" name="4_150209_3M_PPTTemplate_v7">
  <a:themeElements>
    <a:clrScheme name="TRIFECTA 8 LtBlue_DkBlue_Pur-A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1E1E96"/>
      </a:accent2>
      <a:accent3>
        <a:srgbClr val="8228B4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7B855991-E11B-4FE6-99AC-122B2F4BC96D}" vid="{8ADE108D-080C-49EF-B933-64D7F307B799}"/>
    </a:ext>
  </a:extLst>
</a:theme>
</file>

<file path=ppt/theme/theme3.xml><?xml version="1.0" encoding="utf-8"?>
<a:theme xmlns:a="http://schemas.openxmlformats.org/drawingml/2006/main" name="3M_2013_PPT_Template_1.2">
  <a:themeElements>
    <a:clrScheme name="SIGMA-OakHills">
      <a:dk1>
        <a:srgbClr val="000000"/>
      </a:dk1>
      <a:lt1>
        <a:srgbClr val="FFFFFF"/>
      </a:lt1>
      <a:dk2>
        <a:srgbClr val="7E6638"/>
      </a:dk2>
      <a:lt2>
        <a:srgbClr val="808080"/>
      </a:lt2>
      <a:accent1>
        <a:srgbClr val="3A3E76"/>
      </a:accent1>
      <a:accent2>
        <a:srgbClr val="3C694B"/>
      </a:accent2>
      <a:accent3>
        <a:srgbClr val="D64A3A"/>
      </a:accent3>
      <a:accent4>
        <a:srgbClr val="73BC2A"/>
      </a:accent4>
      <a:accent5>
        <a:srgbClr val="397477"/>
      </a:accent5>
      <a:accent6>
        <a:srgbClr val="38008A"/>
      </a:accent6>
      <a:hlink>
        <a:srgbClr val="E6372A"/>
      </a:hlink>
      <a:folHlink>
        <a:srgbClr val="A5A5A5"/>
      </a:folHlink>
    </a:clrScheme>
    <a:fontScheme name="3M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  <a:txDef>
      <a:spPr>
        <a:noFill/>
      </a:spPr>
      <a:bodyPr wrap="square" rtlCol="0">
        <a:noAutofit/>
      </a:bodyPr>
      <a:lstStyle>
        <a:defPPr>
          <a:defRPr smtClean="0">
            <a:latin typeface="+mn-lt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C4CB3"/>
        </a:accent1>
        <a:accent2>
          <a:srgbClr val="B32600"/>
        </a:accent2>
        <a:accent3>
          <a:srgbClr val="FFFFFF"/>
        </a:accent3>
        <a:accent4>
          <a:srgbClr val="000000"/>
        </a:accent4>
        <a:accent5>
          <a:srgbClr val="AAB2D6"/>
        </a:accent5>
        <a:accent6>
          <a:srgbClr val="A22100"/>
        </a:accent6>
        <a:hlink>
          <a:srgbClr val="4C198C"/>
        </a:hlink>
        <a:folHlink>
          <a:srgbClr val="4C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B32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22100"/>
        </a:accent6>
        <a:hlink>
          <a:srgbClr val="0C4CB3"/>
        </a:hlink>
        <a:folHlink>
          <a:srgbClr val="4C19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0000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008A00"/>
        </a:accent6>
        <a:hlink>
          <a:srgbClr val="0C4CB3"/>
        </a:hlink>
        <a:folHlink>
          <a:srgbClr val="4C19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8B1"/>
        </a:accent1>
        <a:accent2>
          <a:srgbClr val="7C9DCC"/>
        </a:accent2>
        <a:accent3>
          <a:srgbClr val="FFFFFF"/>
        </a:accent3>
        <a:accent4>
          <a:srgbClr val="000000"/>
        </a:accent4>
        <a:accent5>
          <a:srgbClr val="AAB9D5"/>
        </a:accent5>
        <a:accent6>
          <a:srgbClr val="708EB9"/>
        </a:accent6>
        <a:hlink>
          <a:srgbClr val="FF9933"/>
        </a:hlink>
        <a:folHlink>
          <a:srgbClr val="EEF3A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150209_3M_PPTTemplate_v7">
  <a:themeElements>
    <a:clrScheme name="TRIFECTA 8 LtBlue_DkBlue_Pur-A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1E1E96"/>
      </a:accent2>
      <a:accent3>
        <a:srgbClr val="8228B4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7B855991-E11B-4FE6-99AC-122B2F4BC96D}" vid="{8ADE108D-080C-49EF-B933-64D7F307B79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5623</TotalTime>
  <Words>299</Words>
  <Application>Microsoft Office PowerPoint</Application>
  <PresentationFormat>Widescreen</PresentationFormat>
  <Paragraphs>118</Paragraphs>
  <Slides>7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ＭＳ Ｐゴシック</vt:lpstr>
      <vt:lpstr>3M Circular TT Bold</vt:lpstr>
      <vt:lpstr>3M Circular TT Book</vt:lpstr>
      <vt:lpstr>Arial</vt:lpstr>
      <vt:lpstr>Arial Black</vt:lpstr>
      <vt:lpstr>Arial Narrow</vt:lpstr>
      <vt:lpstr>Calibri</vt:lpstr>
      <vt:lpstr>Wingdings</vt:lpstr>
      <vt:lpstr>ヒラギノ角ゴ Pro W3</vt:lpstr>
      <vt:lpstr>150209_3M_PPTTemplate_v7</vt:lpstr>
      <vt:lpstr>4_150209_3M_PPTTemplate_v7</vt:lpstr>
      <vt:lpstr>3M_2013_PPT_Template_1.2</vt:lpstr>
      <vt:lpstr>1_150209_3M_PPTTemplate_v7</vt:lpstr>
      <vt:lpstr>think-cell Slide</vt:lpstr>
      <vt:lpstr>PELTOR  Hygiene kit</vt:lpstr>
      <vt:lpstr>Why should I change the hygiene kit?</vt:lpstr>
      <vt:lpstr>How do I change the hygiene kit?</vt:lpstr>
      <vt:lpstr>How often should I change my hygiene kit?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 Damberg</dc:creator>
  <cp:lastModifiedBy>Kristina Gustafsson</cp:lastModifiedBy>
  <cp:revision>233</cp:revision>
  <dcterms:created xsi:type="dcterms:W3CDTF">2016-03-10T10:28:08Z</dcterms:created>
  <dcterms:modified xsi:type="dcterms:W3CDTF">2018-08-06T11:43:57Z</dcterms:modified>
</cp:coreProperties>
</file>